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76" r:id="rId6"/>
    <p:sldMasterId id="2147483714" r:id="rId7"/>
    <p:sldMasterId id="2147483725" r:id="rId8"/>
    <p:sldMasterId id="2147483737" r:id="rId9"/>
    <p:sldMasterId id="2147483756" r:id="rId10"/>
  </p:sldMasterIdLst>
  <p:notesMasterIdLst>
    <p:notesMasterId r:id="rId67"/>
  </p:notesMasterIdLst>
  <p:sldIdLst>
    <p:sldId id="262" r:id="rId11"/>
    <p:sldId id="2599" r:id="rId12"/>
    <p:sldId id="2600" r:id="rId13"/>
    <p:sldId id="308" r:id="rId14"/>
    <p:sldId id="462" r:id="rId15"/>
    <p:sldId id="461" r:id="rId16"/>
    <p:sldId id="306" r:id="rId17"/>
    <p:sldId id="2598" r:id="rId18"/>
    <p:sldId id="337" r:id="rId19"/>
    <p:sldId id="388" r:id="rId20"/>
    <p:sldId id="385" r:id="rId21"/>
    <p:sldId id="289" r:id="rId22"/>
    <p:sldId id="390" r:id="rId23"/>
    <p:sldId id="383" r:id="rId24"/>
    <p:sldId id="384" r:id="rId25"/>
    <p:sldId id="382" r:id="rId26"/>
    <p:sldId id="366" r:id="rId27"/>
    <p:sldId id="368" r:id="rId28"/>
    <p:sldId id="369" r:id="rId29"/>
    <p:sldId id="391" r:id="rId30"/>
    <p:sldId id="394" r:id="rId31"/>
    <p:sldId id="395" r:id="rId32"/>
    <p:sldId id="326" r:id="rId33"/>
    <p:sldId id="340" r:id="rId34"/>
    <p:sldId id="341" r:id="rId35"/>
    <p:sldId id="357" r:id="rId36"/>
    <p:sldId id="358" r:id="rId37"/>
    <p:sldId id="345" r:id="rId38"/>
    <p:sldId id="332" r:id="rId39"/>
    <p:sldId id="334" r:id="rId40"/>
    <p:sldId id="348" r:id="rId41"/>
    <p:sldId id="349" r:id="rId42"/>
    <p:sldId id="352" r:id="rId43"/>
    <p:sldId id="327" r:id="rId44"/>
    <p:sldId id="354" r:id="rId45"/>
    <p:sldId id="353" r:id="rId46"/>
    <p:sldId id="331" r:id="rId47"/>
    <p:sldId id="355" r:id="rId48"/>
    <p:sldId id="356" r:id="rId49"/>
    <p:sldId id="360" r:id="rId50"/>
    <p:sldId id="335" r:id="rId51"/>
    <p:sldId id="361" r:id="rId52"/>
    <p:sldId id="396" r:id="rId53"/>
    <p:sldId id="296" r:id="rId54"/>
    <p:sldId id="316" r:id="rId55"/>
    <p:sldId id="324" r:id="rId56"/>
    <p:sldId id="314" r:id="rId57"/>
    <p:sldId id="320" r:id="rId58"/>
    <p:sldId id="317" r:id="rId59"/>
    <p:sldId id="319" r:id="rId60"/>
    <p:sldId id="295" r:id="rId61"/>
    <p:sldId id="397" r:id="rId62"/>
    <p:sldId id="2592" r:id="rId63"/>
    <p:sldId id="2597" r:id="rId64"/>
    <p:sldId id="2596" r:id="rId65"/>
    <p:sldId id="2595" r:id="rId6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B0"/>
    <a:srgbClr val="FF5F00"/>
    <a:srgbClr val="CE1D7A"/>
    <a:srgbClr val="E7ECF2"/>
    <a:srgbClr val="1A1A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Normaali tyyli 1 - Korostu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3" autoAdjust="0"/>
    <p:restoredTop sz="86388" autoAdjust="0"/>
  </p:normalViewPr>
  <p:slideViewPr>
    <p:cSldViewPr snapToGrid="0" showGuides="1">
      <p:cViewPr varScale="1">
        <p:scale>
          <a:sx n="98" d="100"/>
          <a:sy n="98" d="100"/>
        </p:scale>
        <p:origin x="276" y="90"/>
      </p:cViewPr>
      <p:guideLst>
        <p:guide orient="horz" pos="2160"/>
        <p:guide pos="3840"/>
      </p:guideLst>
    </p:cSldViewPr>
  </p:slideViewPr>
  <p:outlineViewPr>
    <p:cViewPr>
      <p:scale>
        <a:sx n="33" d="100"/>
        <a:sy n="33" d="100"/>
      </p:scale>
      <p:origin x="0" y="-41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presProps" Target="presProps.xml"/><Relationship Id="rId7" Type="http://schemas.openxmlformats.org/officeDocument/2006/relationships/slideMaster" Target="slideMasters/slideMaster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6.xml"/><Relationship Id="rId29" Type="http://schemas.openxmlformats.org/officeDocument/2006/relationships/slide" Target="slides/slide19.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5" Type="http://schemas.openxmlformats.org/officeDocument/2006/relationships/slideMaster" Target="slideMasters/slideMaster1.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61" Type="http://schemas.openxmlformats.org/officeDocument/2006/relationships/slide" Target="slides/slide51.xml"/><Relationship Id="rId10" Type="http://schemas.openxmlformats.org/officeDocument/2006/relationships/slideMaster" Target="slideMasters/slideMaster6.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viewProps" Target="viewProps.xml"/><Relationship Id="rId8" Type="http://schemas.openxmlformats.org/officeDocument/2006/relationships/slideMaster" Target="slideMasters/slideMaster4.xml"/><Relationship Id="rId51" Type="http://schemas.openxmlformats.org/officeDocument/2006/relationships/slide" Target="slides/slide41.xml"/><Relationship Id="rId3" Type="http://schemas.openxmlformats.org/officeDocument/2006/relationships/customXml" Target="../customXml/item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notesMaster" Target="notesMasters/notesMaster1.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11538-F99F-455B-ADFD-93C6AA7C5C88}" type="datetimeFigureOut">
              <a:rPr lang="fi-FI" smtClean="0"/>
              <a:t>27.11.2024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4F2EE-2697-4A05-90C7-894C1431D504}" type="slidenum">
              <a:rPr lang="fi-FI" smtClean="0"/>
              <a:t>‹#›</a:t>
            </a:fld>
            <a:endParaRPr lang="fi-FI"/>
          </a:p>
        </p:txBody>
      </p:sp>
    </p:spTree>
    <p:extLst>
      <p:ext uri="{BB962C8B-B14F-4D97-AF65-F5344CB8AC3E}">
        <p14:creationId xmlns:p14="http://schemas.microsoft.com/office/powerpoint/2010/main" val="202013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5E34F2EE-2697-4A05-90C7-894C1431D504}" type="slidenum">
              <a:rPr lang="fi-FI" smtClean="0"/>
              <a:t>16</a:t>
            </a:fld>
            <a:endParaRPr lang="fi-FI"/>
          </a:p>
        </p:txBody>
      </p:sp>
    </p:spTree>
    <p:extLst>
      <p:ext uri="{BB962C8B-B14F-4D97-AF65-F5344CB8AC3E}">
        <p14:creationId xmlns:p14="http://schemas.microsoft.com/office/powerpoint/2010/main" val="1286865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emf"/><Relationship Id="rId1" Type="http://schemas.openxmlformats.org/officeDocument/2006/relationships/slideMaster" Target="../slideMasters/slideMaster6.xml"/><Relationship Id="rId4" Type="http://schemas.openxmlformats.org/officeDocument/2006/relationships/image" Target="../media/image7.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007CB0"/>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BFA84CF5-75A6-4502-80F1-E2E9005B64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41CE1DC2-B43B-4145-B851-A8AF05FE37C4}"/>
              </a:ext>
            </a:extLst>
          </p:cNvPr>
          <p:cNvSpPr>
            <a:spLocks noGrp="1"/>
          </p:cNvSpPr>
          <p:nvPr>
            <p:ph type="ctrTitle"/>
          </p:nvPr>
        </p:nvSpPr>
        <p:spPr>
          <a:xfrm>
            <a:off x="6315216" y="2458608"/>
            <a:ext cx="5328000" cy="2448000"/>
          </a:xfrm>
        </p:spPr>
        <p:txBody>
          <a:bodyPr anchor="b"/>
          <a:lstStyle>
            <a:lvl1pPr algn="l">
              <a:defRPr sz="3800">
                <a:solidFill>
                  <a:schemeClr val="bg1"/>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3A0D186-A9CC-4A8A-A80D-B5649477949F}"/>
              </a:ext>
            </a:extLst>
          </p:cNvPr>
          <p:cNvSpPr>
            <a:spLocks noGrp="1"/>
          </p:cNvSpPr>
          <p:nvPr>
            <p:ph type="subTitle" idx="1"/>
          </p:nvPr>
        </p:nvSpPr>
        <p:spPr>
          <a:xfrm>
            <a:off x="6315216" y="5265681"/>
            <a:ext cx="5328000" cy="648000"/>
          </a:xfrm>
        </p:spPr>
        <p:txBody>
          <a:bodyPr/>
          <a:lstStyle>
            <a:lvl1pPr marL="0" indent="0" algn="l">
              <a:spcBef>
                <a:spcPts val="500"/>
              </a:spcBef>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8" name="Kuva 17" descr="Sosiaali- ja terveysalan lupa- ja valvontavirasto">
            <a:extLst>
              <a:ext uri="{FF2B5EF4-FFF2-40B4-BE49-F238E27FC236}">
                <a16:creationId xmlns:a16="http://schemas.microsoft.com/office/drawing/2014/main" id="{B96F40D3-A074-455A-90AE-E7896AE993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8507" y="370332"/>
            <a:ext cx="2257561" cy="789432"/>
          </a:xfrm>
          <a:prstGeom prst="rect">
            <a:avLst/>
          </a:prstGeom>
        </p:spPr>
      </p:pic>
    </p:spTree>
    <p:extLst>
      <p:ext uri="{BB962C8B-B14F-4D97-AF65-F5344CB8AC3E}">
        <p14:creationId xmlns:p14="http://schemas.microsoft.com/office/powerpoint/2010/main" val="16222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uvatekstillinen kuva 3">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A496673-74ED-4719-A46E-DB0947680E64}"/>
              </a:ext>
            </a:extLst>
          </p:cNvPr>
          <p:cNvSpPr>
            <a:spLocks noGrp="1"/>
          </p:cNvSpPr>
          <p:nvPr>
            <p:ph type="title"/>
          </p:nvPr>
        </p:nvSpPr>
        <p:spPr>
          <a:xfrm>
            <a:off x="941294" y="3342133"/>
            <a:ext cx="4097050" cy="2669868"/>
          </a:xfrm>
        </p:spPr>
        <p:txBody>
          <a:bodyPr anchor="t" anchorCtr="0"/>
          <a:lstStyle>
            <a:lvl1pPr algn="r">
              <a:defRPr/>
            </a:lvl1pPr>
          </a:lstStyle>
          <a:p>
            <a:r>
              <a:rPr lang="fi-FI"/>
              <a:t>Muokkaa ots. perustyyl. napsautt.</a:t>
            </a:r>
            <a:endParaRPr lang="fi-FI" dirty="0"/>
          </a:p>
        </p:txBody>
      </p:sp>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1"/>
            <a:ext cx="12192000" cy="2752344"/>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6098510" y="3364992"/>
            <a:ext cx="5154706" cy="264700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a:extLst>
              <a:ext uri="{FF2B5EF4-FFF2-40B4-BE49-F238E27FC236}">
                <a16:creationId xmlns:a16="http://schemas.microsoft.com/office/drawing/2014/main" id="{9CA56FF6-5A13-4DBE-A87F-AB8BA530C4A9}"/>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2" name="Päivämäärän paikkamerkki 1">
            <a:extLst>
              <a:ext uri="{FF2B5EF4-FFF2-40B4-BE49-F238E27FC236}">
                <a16:creationId xmlns:a16="http://schemas.microsoft.com/office/drawing/2014/main" id="{F9D10676-C436-4C6A-9F47-9F5D051ABC21}"/>
              </a:ext>
            </a:extLst>
          </p:cNvPr>
          <p:cNvSpPr>
            <a:spLocks noGrp="1"/>
          </p:cNvSpPr>
          <p:nvPr>
            <p:ph type="dt" sz="half" idx="14"/>
          </p:nvPr>
        </p:nvSpPr>
        <p:spPr/>
        <p:txBody>
          <a:bodyPr/>
          <a:lstStyle/>
          <a:p>
            <a:fld id="{0DC9D726-3BC6-46C1-9D6C-F4C939BC6812}" type="datetime1">
              <a:rPr lang="fi-FI" smtClean="0"/>
              <a:t>27.11.2024</a:t>
            </a:fld>
            <a:endParaRPr lang="fi-FI" dirty="0"/>
          </a:p>
        </p:txBody>
      </p:sp>
      <p:sp>
        <p:nvSpPr>
          <p:cNvPr id="5" name="Alatunnisteen paikkamerkki 4">
            <a:extLst>
              <a:ext uri="{FF2B5EF4-FFF2-40B4-BE49-F238E27FC236}">
                <a16:creationId xmlns:a16="http://schemas.microsoft.com/office/drawing/2014/main" id="{ACCEA065-0DC7-4089-AC66-E0E55BF89DE0}"/>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96386556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uvatekstillinen kuva 4">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8142732" cy="6011999"/>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7" name="Tekstin paikkamerkki 6">
            <a:extLst>
              <a:ext uri="{FF2B5EF4-FFF2-40B4-BE49-F238E27FC236}">
                <a16:creationId xmlns:a16="http://schemas.microsoft.com/office/drawing/2014/main" id="{A7BCEF69-D963-40B7-947F-41EA372A9EAF}"/>
              </a:ext>
            </a:extLst>
          </p:cNvPr>
          <p:cNvSpPr>
            <a:spLocks noGrp="1"/>
          </p:cNvSpPr>
          <p:nvPr>
            <p:ph type="body" sz="quarter" idx="14"/>
          </p:nvPr>
        </p:nvSpPr>
        <p:spPr>
          <a:xfrm>
            <a:off x="8701088" y="1707180"/>
            <a:ext cx="3049587" cy="4332432"/>
          </a:xfrm>
        </p:spPr>
        <p:txBody>
          <a:bodyPr anchor="b" anchorCtr="0"/>
          <a:lstStyle>
            <a:lvl1pPr marL="0">
              <a:buNone/>
              <a:defRPr sz="2100"/>
            </a:lvl1pPr>
            <a:lvl2pPr>
              <a:defRPr sz="2100"/>
            </a:lvl2pPr>
          </a:lstStyle>
          <a:p>
            <a:pPr lvl="0"/>
            <a:r>
              <a:rPr lang="fi-FI"/>
              <a:t>Muokkaa tekstin perustyylejä napsauttamalla</a:t>
            </a:r>
          </a:p>
          <a:p>
            <a:pPr lvl="1"/>
            <a:r>
              <a:rPr lang="fi-FI"/>
              <a:t>toinen taso</a:t>
            </a:r>
          </a:p>
        </p:txBody>
      </p:sp>
      <p:sp>
        <p:nvSpPr>
          <p:cNvPr id="4" name="Dian numeron paikkamerkki 3">
            <a:extLst>
              <a:ext uri="{FF2B5EF4-FFF2-40B4-BE49-F238E27FC236}">
                <a16:creationId xmlns:a16="http://schemas.microsoft.com/office/drawing/2014/main" id="{25BB74E8-6331-46D3-A72B-DE71879F198F}"/>
              </a:ext>
            </a:extLst>
          </p:cNvPr>
          <p:cNvSpPr>
            <a:spLocks noGrp="1"/>
          </p:cNvSpPr>
          <p:nvPr>
            <p:ph type="sldNum" sz="quarter" idx="17"/>
          </p:nvPr>
        </p:nvSpPr>
        <p:spPr/>
        <p:txBody>
          <a:bodyPr/>
          <a:lstStyle/>
          <a:p>
            <a:pPr algn="l"/>
            <a:fld id="{066C7BC8-A4A3-4653-AED5-D8A5565485F8}" type="slidenum">
              <a:rPr lang="fi-FI" smtClean="0"/>
              <a:pPr/>
              <a:t>‹#›</a:t>
            </a:fld>
            <a:endParaRPr lang="fi-FI" dirty="0"/>
          </a:p>
        </p:txBody>
      </p:sp>
      <p:sp>
        <p:nvSpPr>
          <p:cNvPr id="2" name="Päivämäärän paikkamerkki 1">
            <a:extLst>
              <a:ext uri="{FF2B5EF4-FFF2-40B4-BE49-F238E27FC236}">
                <a16:creationId xmlns:a16="http://schemas.microsoft.com/office/drawing/2014/main" id="{AB105BCD-B539-4837-BA85-362646D84AAC}"/>
              </a:ext>
            </a:extLst>
          </p:cNvPr>
          <p:cNvSpPr>
            <a:spLocks noGrp="1"/>
          </p:cNvSpPr>
          <p:nvPr>
            <p:ph type="dt" sz="half" idx="15"/>
          </p:nvPr>
        </p:nvSpPr>
        <p:spPr/>
        <p:txBody>
          <a:bodyPr/>
          <a:lstStyle/>
          <a:p>
            <a:fld id="{67719E83-7897-47FA-B89C-9656EF21C385}" type="datetime1">
              <a:rPr lang="fi-FI" smtClean="0"/>
              <a:t>27.11.2024</a:t>
            </a:fld>
            <a:endParaRPr lang="fi-FI" dirty="0"/>
          </a:p>
        </p:txBody>
      </p:sp>
      <p:sp>
        <p:nvSpPr>
          <p:cNvPr id="3" name="Alatunnisteen paikkamerkki 2">
            <a:extLst>
              <a:ext uri="{FF2B5EF4-FFF2-40B4-BE49-F238E27FC236}">
                <a16:creationId xmlns:a16="http://schemas.microsoft.com/office/drawing/2014/main" id="{9122BE5C-7BCC-49D4-ADA5-8741FF38D651}"/>
              </a:ext>
            </a:extLst>
          </p:cNvPr>
          <p:cNvSpPr>
            <a:spLocks noGrp="1"/>
          </p:cNvSpPr>
          <p:nvPr>
            <p:ph type="ftr" sz="quarter" idx="16"/>
          </p:nvPr>
        </p:nvSpPr>
        <p:spPr/>
        <p:txBody>
          <a:bodyPr/>
          <a:lstStyle/>
          <a:p>
            <a:r>
              <a:rPr lang="fi-FI"/>
              <a:t>Etunimi Sukunimi</a:t>
            </a:r>
            <a:endParaRPr lang="fi-FI" dirty="0"/>
          </a:p>
        </p:txBody>
      </p:sp>
    </p:spTree>
    <p:extLst>
      <p:ext uri="{BB962C8B-B14F-4D97-AF65-F5344CB8AC3E}">
        <p14:creationId xmlns:p14="http://schemas.microsoft.com/office/powerpoint/2010/main" val="365948506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Ympyräteksti kuva">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8DF25CC0-2D18-4356-933A-A7F573F74A5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8"/>
            <a:ext cx="12192000" cy="6855363"/>
          </a:xfrm>
          <a:prstGeom prst="rect">
            <a:avLst/>
          </a:prstGeom>
        </p:spPr>
      </p:pic>
      <p:sp>
        <p:nvSpPr>
          <p:cNvPr id="4" name="Otsikko 1">
            <a:extLst>
              <a:ext uri="{FF2B5EF4-FFF2-40B4-BE49-F238E27FC236}">
                <a16:creationId xmlns:a16="http://schemas.microsoft.com/office/drawing/2014/main" id="{48952ACB-DC84-45A6-9B4F-B7D93A6BBBDF}"/>
              </a:ext>
            </a:extLst>
          </p:cNvPr>
          <p:cNvSpPr>
            <a:spLocks noGrp="1"/>
          </p:cNvSpPr>
          <p:nvPr>
            <p:ph type="title"/>
          </p:nvPr>
        </p:nvSpPr>
        <p:spPr>
          <a:xfrm>
            <a:off x="6390000" y="734400"/>
            <a:ext cx="5400000" cy="5400000"/>
          </a:xfrm>
          <a:prstGeom prst="ellipse">
            <a:avLst/>
          </a:prstGeom>
          <a:solidFill>
            <a:schemeClr val="bg1"/>
          </a:solidFill>
        </p:spPr>
        <p:txBody>
          <a:bodyPr anchor="ctr" anchorCtr="0"/>
          <a:lstStyle>
            <a:lvl1pPr algn="ctr">
              <a:defRPr/>
            </a:lvl1pPr>
          </a:lstStyle>
          <a:p>
            <a:r>
              <a:rPr lang="fi-FI"/>
              <a:t>Muokkaa ots. perustyyl. napsautt.</a:t>
            </a:r>
          </a:p>
        </p:txBody>
      </p:sp>
    </p:spTree>
    <p:extLst>
      <p:ext uri="{BB962C8B-B14F-4D97-AF65-F5344CB8AC3E}">
        <p14:creationId xmlns:p14="http://schemas.microsoft.com/office/powerpoint/2010/main" val="351752972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Ympyräteksti">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12192000" cy="6857999"/>
          </a:xfrm>
          <a:solidFill>
            <a:schemeClr val="bg1">
              <a:lumMod val="95000"/>
            </a:schemeClr>
          </a:solidFill>
        </p:spPr>
        <p:txBody>
          <a:bodyPr anchor="ctr" anchorCtr="0"/>
          <a:lstStyle>
            <a:lvl1pPr marL="0" indent="0" algn="l">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2" name="Otsikko 1">
            <a:extLst>
              <a:ext uri="{FF2B5EF4-FFF2-40B4-BE49-F238E27FC236}">
                <a16:creationId xmlns:a16="http://schemas.microsoft.com/office/drawing/2014/main" id="{1BF639D7-91BC-4DE8-8607-0E8D510A7EAA}"/>
              </a:ext>
            </a:extLst>
          </p:cNvPr>
          <p:cNvSpPr>
            <a:spLocks noGrp="1"/>
          </p:cNvSpPr>
          <p:nvPr>
            <p:ph type="title"/>
          </p:nvPr>
        </p:nvSpPr>
        <p:spPr>
          <a:xfrm>
            <a:off x="6390000" y="734400"/>
            <a:ext cx="5400000" cy="5400000"/>
          </a:xfrm>
          <a:prstGeom prst="ellipse">
            <a:avLst/>
          </a:prstGeom>
          <a:solidFill>
            <a:schemeClr val="bg1"/>
          </a:solidFill>
        </p:spPr>
        <p:txBody>
          <a:bodyPr anchor="ctr" anchorCtr="0"/>
          <a:lstStyle>
            <a:lvl1pPr algn="ctr">
              <a:defRPr/>
            </a:lvl1pPr>
          </a:lstStyle>
          <a:p>
            <a:r>
              <a:rPr lang="fi-FI"/>
              <a:t>Muokkaa ots. perustyyl. napsautt.</a:t>
            </a:r>
          </a:p>
        </p:txBody>
      </p:sp>
    </p:spTree>
    <p:extLst>
      <p:ext uri="{BB962C8B-B14F-4D97-AF65-F5344CB8AC3E}">
        <p14:creationId xmlns:p14="http://schemas.microsoft.com/office/powerpoint/2010/main" val="3380273458"/>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Ympyräteksti 2">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12192000" cy="6857999"/>
          </a:xfrm>
          <a:solidFill>
            <a:schemeClr val="bg1">
              <a:lumMod val="95000"/>
            </a:schemeClr>
          </a:solidFill>
        </p:spPr>
        <p:txBody>
          <a:bodyPr anchor="ctr" anchorCtr="0"/>
          <a:lstStyle>
            <a:lvl1pPr marL="0" indent="0" algn="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Otsikko 1">
            <a:extLst>
              <a:ext uri="{FF2B5EF4-FFF2-40B4-BE49-F238E27FC236}">
                <a16:creationId xmlns:a16="http://schemas.microsoft.com/office/drawing/2014/main" id="{F653A940-7EFD-44E3-8677-25591B2030B6}"/>
              </a:ext>
            </a:extLst>
          </p:cNvPr>
          <p:cNvSpPr>
            <a:spLocks noGrp="1"/>
          </p:cNvSpPr>
          <p:nvPr>
            <p:ph type="title"/>
          </p:nvPr>
        </p:nvSpPr>
        <p:spPr>
          <a:xfrm>
            <a:off x="424800" y="734400"/>
            <a:ext cx="5400000" cy="5400000"/>
          </a:xfrm>
          <a:prstGeom prst="ellipse">
            <a:avLst/>
          </a:prstGeom>
          <a:solidFill>
            <a:schemeClr val="bg1"/>
          </a:solidFill>
        </p:spPr>
        <p:txBody>
          <a:bodyPr anchor="ctr" anchorCtr="0"/>
          <a:lstStyle>
            <a:lvl1pPr algn="ctr">
              <a:defRPr/>
            </a:lvl1pPr>
          </a:lstStyle>
          <a:p>
            <a:r>
              <a:rPr lang="fi-FI"/>
              <a:t>Muokkaa ots. perustyyl. napsautt.</a:t>
            </a:r>
          </a:p>
        </p:txBody>
      </p:sp>
    </p:spTree>
    <p:extLst>
      <p:ext uri="{BB962C8B-B14F-4D97-AF65-F5344CB8AC3E}">
        <p14:creationId xmlns:p14="http://schemas.microsoft.com/office/powerpoint/2010/main" val="137927297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Ympyrä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DE6002-A285-4901-AB33-AAB41E977573}"/>
              </a:ext>
            </a:extLst>
          </p:cNvPr>
          <p:cNvSpPr>
            <a:spLocks noGrp="1"/>
          </p:cNvSpPr>
          <p:nvPr>
            <p:ph type="title"/>
          </p:nvPr>
        </p:nvSpPr>
        <p:spPr>
          <a:xfrm>
            <a:off x="6096000" y="2587753"/>
            <a:ext cx="5015294" cy="1687068"/>
          </a:xfrm>
        </p:spPr>
        <p:txBody>
          <a:bodyPr anchor="ctr" anchorCtr="0"/>
          <a:lstStyle/>
          <a:p>
            <a:r>
              <a:rPr lang="fi-FI"/>
              <a:t>Muokkaa ots. perustyyl. napsautt.</a:t>
            </a:r>
            <a:endParaRPr lang="fi-FI" dirty="0"/>
          </a:p>
        </p:txBody>
      </p:sp>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356544" y="694944"/>
            <a:ext cx="5029200" cy="5029200"/>
          </a:xfrm>
          <a:prstGeom prst="ellipse">
            <a:avLst/>
          </a:prstGeo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8" name="Dian numeron paikkamerkki 7">
            <a:extLst>
              <a:ext uri="{FF2B5EF4-FFF2-40B4-BE49-F238E27FC236}">
                <a16:creationId xmlns:a16="http://schemas.microsoft.com/office/drawing/2014/main" id="{68E8CCE1-437E-4DE7-A640-D03CC88F0B24}"/>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07CCD292-A4C2-4D01-B15B-38D7CF9279D0}"/>
              </a:ext>
            </a:extLst>
          </p:cNvPr>
          <p:cNvSpPr>
            <a:spLocks noGrp="1"/>
          </p:cNvSpPr>
          <p:nvPr>
            <p:ph type="dt" sz="half" idx="14"/>
          </p:nvPr>
        </p:nvSpPr>
        <p:spPr/>
        <p:txBody>
          <a:bodyPr/>
          <a:lstStyle/>
          <a:p>
            <a:fld id="{B093A341-64F3-4C1A-8DCE-DB969281A0D2}" type="datetime1">
              <a:rPr lang="fi-FI" smtClean="0"/>
              <a:t>27.11.2024</a:t>
            </a:fld>
            <a:endParaRPr lang="fi-FI" dirty="0"/>
          </a:p>
        </p:txBody>
      </p:sp>
      <p:sp>
        <p:nvSpPr>
          <p:cNvPr id="4" name="Alatunnisteen paikkamerkki 3">
            <a:extLst>
              <a:ext uri="{FF2B5EF4-FFF2-40B4-BE49-F238E27FC236}">
                <a16:creationId xmlns:a16="http://schemas.microsoft.com/office/drawing/2014/main" id="{450C22C6-972C-461C-8527-13ACD9A01AF2}"/>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413691740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1987A0-7EB1-4213-B3CB-7D6037A7FD02}"/>
              </a:ext>
            </a:extLst>
          </p:cNvPr>
          <p:cNvSpPr>
            <a:spLocks noGrp="1"/>
          </p:cNvSpPr>
          <p:nvPr>
            <p:ph type="title"/>
          </p:nvPr>
        </p:nvSpPr>
        <p:spPr/>
        <p:txBody>
          <a:bodyPr/>
          <a:lstStyle/>
          <a:p>
            <a:r>
              <a:rPr lang="fi-FI"/>
              <a:t>Muokkaa ots. perustyyl. napsautt.</a:t>
            </a:r>
          </a:p>
        </p:txBody>
      </p:sp>
      <p:sp>
        <p:nvSpPr>
          <p:cNvPr id="5" name="Dian numeron paikkamerkki 4">
            <a:extLst>
              <a:ext uri="{FF2B5EF4-FFF2-40B4-BE49-F238E27FC236}">
                <a16:creationId xmlns:a16="http://schemas.microsoft.com/office/drawing/2014/main" id="{FADF27C2-DD5A-4C78-B04D-7B503C759706}"/>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0FAC5BCD-E9C1-439B-9E4B-256D57163D5D}"/>
              </a:ext>
            </a:extLst>
          </p:cNvPr>
          <p:cNvSpPr>
            <a:spLocks noGrp="1"/>
          </p:cNvSpPr>
          <p:nvPr>
            <p:ph type="dt" sz="half" idx="10"/>
          </p:nvPr>
        </p:nvSpPr>
        <p:spPr/>
        <p:txBody>
          <a:bodyPr/>
          <a:lstStyle/>
          <a:p>
            <a:fld id="{E14A8300-D527-4198-92F0-DFF3268653F5}" type="datetime1">
              <a:rPr lang="fi-FI" smtClean="0"/>
              <a:t>27.11.2024</a:t>
            </a:fld>
            <a:endParaRPr lang="fi-FI" dirty="0"/>
          </a:p>
        </p:txBody>
      </p:sp>
      <p:sp>
        <p:nvSpPr>
          <p:cNvPr id="4" name="Alatunnisteen paikkamerkki 3">
            <a:extLst>
              <a:ext uri="{FF2B5EF4-FFF2-40B4-BE49-F238E27FC236}">
                <a16:creationId xmlns:a16="http://schemas.microsoft.com/office/drawing/2014/main" id="{F3553339-A927-414E-A307-D7FFAA5174B2}"/>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1736453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85894650-8758-495C-B54B-06E9F32BF13E}"/>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2" name="Päivämäärän paikkamerkki 1">
            <a:extLst>
              <a:ext uri="{FF2B5EF4-FFF2-40B4-BE49-F238E27FC236}">
                <a16:creationId xmlns:a16="http://schemas.microsoft.com/office/drawing/2014/main" id="{15EDE00A-37C9-4B9E-9C97-78E81E4E0EC8}"/>
              </a:ext>
            </a:extLst>
          </p:cNvPr>
          <p:cNvSpPr>
            <a:spLocks noGrp="1"/>
          </p:cNvSpPr>
          <p:nvPr>
            <p:ph type="dt" sz="half" idx="10"/>
          </p:nvPr>
        </p:nvSpPr>
        <p:spPr/>
        <p:txBody>
          <a:bodyPr/>
          <a:lstStyle/>
          <a:p>
            <a:fld id="{AFF87FB0-C778-4983-9E23-D2576D17FD18}" type="datetime1">
              <a:rPr lang="fi-FI" smtClean="0"/>
              <a:t>27.11.2024</a:t>
            </a:fld>
            <a:endParaRPr lang="fi-FI" dirty="0"/>
          </a:p>
        </p:txBody>
      </p:sp>
      <p:sp>
        <p:nvSpPr>
          <p:cNvPr id="3" name="Alatunnisteen paikkamerkki 2">
            <a:extLst>
              <a:ext uri="{FF2B5EF4-FFF2-40B4-BE49-F238E27FC236}">
                <a16:creationId xmlns:a16="http://schemas.microsoft.com/office/drawing/2014/main" id="{AB78BB02-3ECE-4E3D-8688-E96FFF678464}"/>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35548365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Lopetus">
    <p:bg>
      <p:bgPr>
        <a:solidFill>
          <a:srgbClr val="007CB0"/>
        </a:solidFill>
        <a:effectLst/>
      </p:bgPr>
    </p:bg>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33C143A7-5503-44B4-8951-01E1FDA4AE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41CE1DC2-B43B-4145-B851-A8AF05FE37C4}"/>
              </a:ext>
            </a:extLst>
          </p:cNvPr>
          <p:cNvSpPr>
            <a:spLocks noGrp="1"/>
          </p:cNvSpPr>
          <p:nvPr>
            <p:ph type="ctrTitle"/>
          </p:nvPr>
        </p:nvSpPr>
        <p:spPr>
          <a:xfrm>
            <a:off x="6315216" y="2505456"/>
            <a:ext cx="5328000" cy="1249008"/>
          </a:xfrm>
        </p:spPr>
        <p:txBody>
          <a:bodyPr anchor="b"/>
          <a:lstStyle>
            <a:lvl1pPr algn="l">
              <a:defRPr sz="3800">
                <a:solidFill>
                  <a:schemeClr val="bg1"/>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3A0D186-A9CC-4A8A-A80D-B5649477949F}"/>
              </a:ext>
            </a:extLst>
          </p:cNvPr>
          <p:cNvSpPr>
            <a:spLocks noGrp="1"/>
          </p:cNvSpPr>
          <p:nvPr>
            <p:ph type="subTitle" idx="1"/>
          </p:nvPr>
        </p:nvSpPr>
        <p:spPr>
          <a:xfrm>
            <a:off x="6315216" y="4438148"/>
            <a:ext cx="5328000" cy="1029963"/>
          </a:xfrm>
        </p:spPr>
        <p:txBody>
          <a:bodyPr/>
          <a:lstStyle>
            <a:lvl1pPr marL="0" indent="0" algn="l">
              <a:spcBef>
                <a:spcPts val="500"/>
              </a:spcBef>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8" name="Kuva 17" descr="Sosiaali- ja terveysalan lupa- ja valvontavirasto">
            <a:extLst>
              <a:ext uri="{FF2B5EF4-FFF2-40B4-BE49-F238E27FC236}">
                <a16:creationId xmlns:a16="http://schemas.microsoft.com/office/drawing/2014/main" id="{B96F40D3-A074-455A-90AE-E7896AE993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9600" y="370800"/>
            <a:ext cx="2257561" cy="789432"/>
          </a:xfrm>
          <a:prstGeom prst="rect">
            <a:avLst/>
          </a:prstGeom>
        </p:spPr>
      </p:pic>
      <p:sp>
        <p:nvSpPr>
          <p:cNvPr id="6" name="TextBox 9" descr="Vaikuttava valvonta – vastuulliset toimijat">
            <a:extLst>
              <a:ext uri="{FF2B5EF4-FFF2-40B4-BE49-F238E27FC236}">
                <a16:creationId xmlns:a16="http://schemas.microsoft.com/office/drawing/2014/main" id="{AB6480BD-DBE1-104D-89F0-05842ACA3EAB}"/>
              </a:ext>
            </a:extLst>
          </p:cNvPr>
          <p:cNvSpPr txBox="1"/>
          <p:nvPr userDrawn="1"/>
        </p:nvSpPr>
        <p:spPr>
          <a:xfrm>
            <a:off x="6315216" y="6096146"/>
            <a:ext cx="5243573" cy="300082"/>
          </a:xfrm>
          <a:prstGeom prst="rect">
            <a:avLst/>
          </a:prstGeom>
          <a:noFill/>
        </p:spPr>
        <p:txBody>
          <a:bodyPr wrap="square" lIns="0" tIns="0" rIns="0" bIns="0"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FI" sz="1950" b="1" spc="20" dirty="0">
                <a:solidFill>
                  <a:schemeClr val="accent2">
                    <a:lumMod val="40000"/>
                    <a:lumOff val="60000"/>
                  </a:schemeClr>
                </a:solidFill>
              </a:rPr>
              <a:t>Vaikuttava valvonta – vastuulliset toimijat</a:t>
            </a:r>
          </a:p>
        </p:txBody>
      </p:sp>
    </p:spTree>
    <p:extLst>
      <p:ext uri="{BB962C8B-B14F-4D97-AF65-F5344CB8AC3E}">
        <p14:creationId xmlns:p14="http://schemas.microsoft.com/office/powerpoint/2010/main" val="3817797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Pääotsikko">
    <p:spTree>
      <p:nvGrpSpPr>
        <p:cNvPr id="1" name=""/>
        <p:cNvGrpSpPr/>
        <p:nvPr/>
      </p:nvGrpSpPr>
      <p:grpSpPr>
        <a:xfrm>
          <a:off x="0" y="0"/>
          <a:ext cx="0" cy="0"/>
          <a:chOff x="0" y="0"/>
          <a:chExt cx="0" cy="0"/>
        </a:xfrm>
      </p:grpSpPr>
      <p:grpSp>
        <p:nvGrpSpPr>
          <p:cNvPr id="60" name="Group 59"/>
          <p:cNvGrpSpPr/>
          <p:nvPr userDrawn="1"/>
        </p:nvGrpSpPr>
        <p:grpSpPr>
          <a:xfrm>
            <a:off x="-3691" y="0"/>
            <a:ext cx="12195691" cy="6858003"/>
            <a:chOff x="-2768" y="0"/>
            <a:chExt cx="9146768" cy="5143502"/>
          </a:xfrm>
        </p:grpSpPr>
        <p:sp>
          <p:nvSpPr>
            <p:cNvPr id="58" name="Rectangle 57"/>
            <p:cNvSpPr/>
            <p:nvPr userDrawn="1"/>
          </p:nvSpPr>
          <p:spPr>
            <a:xfrm>
              <a:off x="-2768" y="0"/>
              <a:ext cx="9146768"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2400"/>
            </a:p>
          </p:txBody>
        </p:sp>
        <p:sp>
          <p:nvSpPr>
            <p:cNvPr id="51" name="Freeform 5"/>
            <p:cNvSpPr>
              <a:spLocks/>
            </p:cNvSpPr>
            <p:nvPr userDrawn="1"/>
          </p:nvSpPr>
          <p:spPr bwMode="auto">
            <a:xfrm>
              <a:off x="6715127" y="3640139"/>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2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2"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2" name="Freeform 6"/>
            <p:cNvSpPr>
              <a:spLocks/>
            </p:cNvSpPr>
            <p:nvPr userDrawn="1"/>
          </p:nvSpPr>
          <p:spPr bwMode="auto">
            <a:xfrm>
              <a:off x="7686677" y="2641601"/>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9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3 w 915"/>
                <a:gd name="T27" fmla="*/ 589 h 1053"/>
                <a:gd name="T28" fmla="*/ 0 w 915"/>
                <a:gd name="T29" fmla="*/ 629 h 1053"/>
                <a:gd name="T30" fmla="*/ 0 w 915"/>
                <a:gd name="T31" fmla="*/ 629 h 1053"/>
                <a:gd name="T32" fmla="*/ 0 w 915"/>
                <a:gd name="T33" fmla="*/ 629 h 1053"/>
                <a:gd name="T34" fmla="*/ 53 w 915"/>
                <a:gd name="T35" fmla="*/ 667 h 1053"/>
                <a:gd name="T36" fmla="*/ 107 w 915"/>
                <a:gd name="T37" fmla="*/ 704 h 1053"/>
                <a:gd name="T38" fmla="*/ 161 w 915"/>
                <a:gd name="T39" fmla="*/ 739 h 1053"/>
                <a:gd name="T40" fmla="*/ 216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9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9" y="210"/>
                  </a:lnTo>
                  <a:lnTo>
                    <a:pt x="500" y="251"/>
                  </a:lnTo>
                  <a:lnTo>
                    <a:pt x="443" y="294"/>
                  </a:lnTo>
                  <a:lnTo>
                    <a:pt x="329" y="378"/>
                  </a:lnTo>
                  <a:lnTo>
                    <a:pt x="218" y="465"/>
                  </a:lnTo>
                  <a:lnTo>
                    <a:pt x="108" y="549"/>
                  </a:lnTo>
                  <a:lnTo>
                    <a:pt x="53" y="589"/>
                  </a:lnTo>
                  <a:lnTo>
                    <a:pt x="0" y="629"/>
                  </a:lnTo>
                  <a:lnTo>
                    <a:pt x="0" y="629"/>
                  </a:lnTo>
                  <a:lnTo>
                    <a:pt x="0" y="629"/>
                  </a:lnTo>
                  <a:lnTo>
                    <a:pt x="53" y="667"/>
                  </a:lnTo>
                  <a:lnTo>
                    <a:pt x="107" y="704"/>
                  </a:lnTo>
                  <a:lnTo>
                    <a:pt x="161" y="739"/>
                  </a:lnTo>
                  <a:lnTo>
                    <a:pt x="216" y="774"/>
                  </a:lnTo>
                  <a:lnTo>
                    <a:pt x="272" y="808"/>
                  </a:lnTo>
                  <a:lnTo>
                    <a:pt x="328" y="839"/>
                  </a:lnTo>
                  <a:lnTo>
                    <a:pt x="384" y="870"/>
                  </a:lnTo>
                  <a:lnTo>
                    <a:pt x="442" y="899"/>
                  </a:lnTo>
                  <a:lnTo>
                    <a:pt x="500" y="926"/>
                  </a:lnTo>
                  <a:lnTo>
                    <a:pt x="559"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3" name="Freeform 7"/>
            <p:cNvSpPr>
              <a:spLocks/>
            </p:cNvSpPr>
            <p:nvPr userDrawn="1"/>
          </p:nvSpPr>
          <p:spPr bwMode="auto">
            <a:xfrm>
              <a:off x="5970589" y="0"/>
              <a:ext cx="2543176" cy="3640139"/>
            </a:xfrm>
            <a:custGeom>
              <a:avLst/>
              <a:gdLst>
                <a:gd name="T0" fmla="*/ 46 w 1602"/>
                <a:gd name="T1" fmla="*/ 0 h 2293"/>
                <a:gd name="T2" fmla="*/ 27 w 1602"/>
                <a:gd name="T3" fmla="*/ 79 h 2293"/>
                <a:gd name="T4" fmla="*/ 13 w 1602"/>
                <a:gd name="T5" fmla="*/ 158 h 2293"/>
                <a:gd name="T6" fmla="*/ 5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5 w 1602"/>
                <a:gd name="T25" fmla="*/ 1236 h 2293"/>
                <a:gd name="T26" fmla="*/ 209 w 1602"/>
                <a:gd name="T27" fmla="*/ 1277 h 2293"/>
                <a:gd name="T28" fmla="*/ 242 w 1602"/>
                <a:gd name="T29" fmla="*/ 1358 h 2293"/>
                <a:gd name="T30" fmla="*/ 279 w 1602"/>
                <a:gd name="T31" fmla="*/ 1437 h 2293"/>
                <a:gd name="T32" fmla="*/ 322 w 1602"/>
                <a:gd name="T33" fmla="*/ 1514 h 2293"/>
                <a:gd name="T34" fmla="*/ 369 w 1602"/>
                <a:gd name="T35" fmla="*/ 1590 h 2293"/>
                <a:gd name="T36" fmla="*/ 420 w 1602"/>
                <a:gd name="T37" fmla="*/ 1662 h 2293"/>
                <a:gd name="T38" fmla="*/ 474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1 w 1602"/>
                <a:gd name="T49" fmla="*/ 2139 h 2293"/>
                <a:gd name="T50" fmla="*/ 1014 w 1602"/>
                <a:gd name="T51" fmla="*/ 2244 h 2293"/>
                <a:gd name="T52" fmla="*/ 1081 w 1602"/>
                <a:gd name="T53" fmla="*/ 2293 h 2293"/>
                <a:gd name="T54" fmla="*/ 1107 w 1602"/>
                <a:gd name="T55" fmla="*/ 2266 h 2293"/>
                <a:gd name="T56" fmla="*/ 1157 w 1602"/>
                <a:gd name="T57" fmla="*/ 2210 h 2293"/>
                <a:gd name="T58" fmla="*/ 1206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6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3" y="158"/>
                  </a:lnTo>
                  <a:lnTo>
                    <a:pt x="8" y="197"/>
                  </a:lnTo>
                  <a:lnTo>
                    <a:pt x="5" y="236"/>
                  </a:lnTo>
                  <a:lnTo>
                    <a:pt x="2" y="276"/>
                  </a:lnTo>
                  <a:lnTo>
                    <a:pt x="0" y="315"/>
                  </a:lnTo>
                  <a:lnTo>
                    <a:pt x="0" y="354"/>
                  </a:lnTo>
                  <a:lnTo>
                    <a:pt x="1" y="394"/>
                  </a:lnTo>
                  <a:lnTo>
                    <a:pt x="4" y="433"/>
                  </a:lnTo>
                  <a:lnTo>
                    <a:pt x="7" y="473"/>
                  </a:lnTo>
                  <a:lnTo>
                    <a:pt x="10" y="512"/>
                  </a:lnTo>
                  <a:lnTo>
                    <a:pt x="16" y="551"/>
                  </a:lnTo>
                  <a:lnTo>
                    <a:pt x="22" y="591"/>
                  </a:lnTo>
                  <a:lnTo>
                    <a:pt x="27" y="630"/>
                  </a:lnTo>
                  <a:lnTo>
                    <a:pt x="35" y="668"/>
                  </a:lnTo>
                  <a:lnTo>
                    <a:pt x="43" y="708"/>
                  </a:lnTo>
                  <a:lnTo>
                    <a:pt x="60" y="785"/>
                  </a:lnTo>
                  <a:lnTo>
                    <a:pt x="80" y="862"/>
                  </a:lnTo>
                  <a:lnTo>
                    <a:pt x="101" y="938"/>
                  </a:lnTo>
                  <a:lnTo>
                    <a:pt x="124" y="1014"/>
                  </a:lnTo>
                  <a:lnTo>
                    <a:pt x="147" y="1089"/>
                  </a:lnTo>
                  <a:lnTo>
                    <a:pt x="195" y="1236"/>
                  </a:lnTo>
                  <a:lnTo>
                    <a:pt x="195" y="1236"/>
                  </a:lnTo>
                  <a:lnTo>
                    <a:pt x="209" y="1277"/>
                  </a:lnTo>
                  <a:lnTo>
                    <a:pt x="224" y="1319"/>
                  </a:lnTo>
                  <a:lnTo>
                    <a:pt x="242" y="1358"/>
                  </a:lnTo>
                  <a:lnTo>
                    <a:pt x="260" y="1398"/>
                  </a:lnTo>
                  <a:lnTo>
                    <a:pt x="279" y="1437"/>
                  </a:lnTo>
                  <a:lnTo>
                    <a:pt x="299" y="1476"/>
                  </a:lnTo>
                  <a:lnTo>
                    <a:pt x="322" y="1514"/>
                  </a:lnTo>
                  <a:lnTo>
                    <a:pt x="344" y="1551"/>
                  </a:lnTo>
                  <a:lnTo>
                    <a:pt x="369" y="1590"/>
                  </a:lnTo>
                  <a:lnTo>
                    <a:pt x="394" y="1626"/>
                  </a:lnTo>
                  <a:lnTo>
                    <a:pt x="420" y="1662"/>
                  </a:lnTo>
                  <a:lnTo>
                    <a:pt x="445" y="1698"/>
                  </a:lnTo>
                  <a:lnTo>
                    <a:pt x="474" y="1733"/>
                  </a:lnTo>
                  <a:lnTo>
                    <a:pt x="502" y="1767"/>
                  </a:lnTo>
                  <a:lnTo>
                    <a:pt x="531" y="1801"/>
                  </a:lnTo>
                  <a:lnTo>
                    <a:pt x="560" y="1835"/>
                  </a:lnTo>
                  <a:lnTo>
                    <a:pt x="590" y="1869"/>
                  </a:lnTo>
                  <a:lnTo>
                    <a:pt x="621" y="1900"/>
                  </a:lnTo>
                  <a:lnTo>
                    <a:pt x="652" y="1933"/>
                  </a:lnTo>
                  <a:lnTo>
                    <a:pt x="685" y="1963"/>
                  </a:lnTo>
                  <a:lnTo>
                    <a:pt x="749" y="2025"/>
                  </a:lnTo>
                  <a:lnTo>
                    <a:pt x="814" y="2084"/>
                  </a:lnTo>
                  <a:lnTo>
                    <a:pt x="881" y="2139"/>
                  </a:lnTo>
                  <a:lnTo>
                    <a:pt x="948" y="2193"/>
                  </a:lnTo>
                  <a:lnTo>
                    <a:pt x="1014" y="2244"/>
                  </a:lnTo>
                  <a:lnTo>
                    <a:pt x="1081" y="2293"/>
                  </a:lnTo>
                  <a:lnTo>
                    <a:pt x="1081" y="2293"/>
                  </a:lnTo>
                  <a:lnTo>
                    <a:pt x="1081" y="2293"/>
                  </a:lnTo>
                  <a:lnTo>
                    <a:pt x="1107" y="2266"/>
                  </a:lnTo>
                  <a:lnTo>
                    <a:pt x="1132" y="2238"/>
                  </a:lnTo>
                  <a:lnTo>
                    <a:pt x="1157" y="2210"/>
                  </a:lnTo>
                  <a:lnTo>
                    <a:pt x="1182" y="2180"/>
                  </a:lnTo>
                  <a:lnTo>
                    <a:pt x="1206" y="2151"/>
                  </a:lnTo>
                  <a:lnTo>
                    <a:pt x="1228" y="2121"/>
                  </a:lnTo>
                  <a:lnTo>
                    <a:pt x="1249" y="2090"/>
                  </a:lnTo>
                  <a:lnTo>
                    <a:pt x="1270" y="2059"/>
                  </a:lnTo>
                  <a:lnTo>
                    <a:pt x="1290" y="2027"/>
                  </a:lnTo>
                  <a:lnTo>
                    <a:pt x="1310" y="1996"/>
                  </a:lnTo>
                  <a:lnTo>
                    <a:pt x="1328" y="1963"/>
                  </a:lnTo>
                  <a:lnTo>
                    <a:pt x="1346" y="1931"/>
                  </a:lnTo>
                  <a:lnTo>
                    <a:pt x="1363" y="1898"/>
                  </a:lnTo>
                  <a:lnTo>
                    <a:pt x="1380" y="1864"/>
                  </a:lnTo>
                  <a:lnTo>
                    <a:pt x="1396"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5" name="Freeform 9"/>
            <p:cNvSpPr>
              <a:spLocks/>
            </p:cNvSpPr>
            <p:nvPr userDrawn="1"/>
          </p:nvSpPr>
          <p:spPr bwMode="auto">
            <a:xfrm>
              <a:off x="7686677" y="0"/>
              <a:ext cx="1452563" cy="3640139"/>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70 w 915"/>
                <a:gd name="T19" fmla="*/ 424 h 2293"/>
                <a:gd name="T20" fmla="*/ 271 w 915"/>
                <a:gd name="T21" fmla="*/ 496 h 2293"/>
                <a:gd name="T22" fmla="*/ 272 w 915"/>
                <a:gd name="T23" fmla="*/ 567 h 2293"/>
                <a:gd name="T24" fmla="*/ 271 w 915"/>
                <a:gd name="T25" fmla="*/ 639 h 2293"/>
                <a:gd name="T26" fmla="*/ 270 w 915"/>
                <a:gd name="T27" fmla="*/ 710 h 2293"/>
                <a:gd name="T28" fmla="*/ 268 w 915"/>
                <a:gd name="T29" fmla="*/ 782 h 2293"/>
                <a:gd name="T30" fmla="*/ 265 w 915"/>
                <a:gd name="T31" fmla="*/ 854 h 2293"/>
                <a:gd name="T32" fmla="*/ 261 w 915"/>
                <a:gd name="T33" fmla="*/ 925 h 2293"/>
                <a:gd name="T34" fmla="*/ 256 w 915"/>
                <a:gd name="T35" fmla="*/ 997 h 2293"/>
                <a:gd name="T36" fmla="*/ 250 w 915"/>
                <a:gd name="T37" fmla="*/ 1069 h 2293"/>
                <a:gd name="T38" fmla="*/ 243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4 w 915"/>
                <a:gd name="T67" fmla="*/ 2150 h 2293"/>
                <a:gd name="T68" fmla="*/ 22 w 915"/>
                <a:gd name="T69" fmla="*/ 2221 h 2293"/>
                <a:gd name="T70" fmla="*/ 0 w 915"/>
                <a:gd name="T71" fmla="*/ 2293 h 2293"/>
                <a:gd name="T72" fmla="*/ 0 w 915"/>
                <a:gd name="T73" fmla="*/ 2293 h 2293"/>
                <a:gd name="T74" fmla="*/ 53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9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70" y="424"/>
                  </a:lnTo>
                  <a:lnTo>
                    <a:pt x="271" y="496"/>
                  </a:lnTo>
                  <a:lnTo>
                    <a:pt x="272" y="567"/>
                  </a:lnTo>
                  <a:lnTo>
                    <a:pt x="271" y="639"/>
                  </a:lnTo>
                  <a:lnTo>
                    <a:pt x="270" y="710"/>
                  </a:lnTo>
                  <a:lnTo>
                    <a:pt x="268" y="782"/>
                  </a:lnTo>
                  <a:lnTo>
                    <a:pt x="265" y="854"/>
                  </a:lnTo>
                  <a:lnTo>
                    <a:pt x="261" y="925"/>
                  </a:lnTo>
                  <a:lnTo>
                    <a:pt x="256" y="997"/>
                  </a:lnTo>
                  <a:lnTo>
                    <a:pt x="250" y="1069"/>
                  </a:lnTo>
                  <a:lnTo>
                    <a:pt x="243"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4" y="2150"/>
                  </a:lnTo>
                  <a:lnTo>
                    <a:pt x="22" y="2221"/>
                  </a:lnTo>
                  <a:lnTo>
                    <a:pt x="0" y="2293"/>
                  </a:lnTo>
                  <a:lnTo>
                    <a:pt x="0" y="2293"/>
                  </a:lnTo>
                  <a:lnTo>
                    <a:pt x="53" y="2255"/>
                  </a:lnTo>
                  <a:lnTo>
                    <a:pt x="108" y="2216"/>
                  </a:lnTo>
                  <a:lnTo>
                    <a:pt x="162" y="2179"/>
                  </a:lnTo>
                  <a:lnTo>
                    <a:pt x="218" y="2142"/>
                  </a:lnTo>
                  <a:lnTo>
                    <a:pt x="273" y="2106"/>
                  </a:lnTo>
                  <a:lnTo>
                    <a:pt x="329" y="2071"/>
                  </a:lnTo>
                  <a:lnTo>
                    <a:pt x="385" y="2036"/>
                  </a:lnTo>
                  <a:lnTo>
                    <a:pt x="443" y="2001"/>
                  </a:lnTo>
                  <a:lnTo>
                    <a:pt x="500" y="1969"/>
                  </a:lnTo>
                  <a:lnTo>
                    <a:pt x="559"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6" name="Freeform 10"/>
            <p:cNvSpPr>
              <a:spLocks/>
            </p:cNvSpPr>
            <p:nvPr userDrawn="1"/>
          </p:nvSpPr>
          <p:spPr bwMode="auto">
            <a:xfrm>
              <a:off x="7686677" y="3640139"/>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9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6 w 915"/>
                <a:gd name="T27" fmla="*/ 138 h 540"/>
                <a:gd name="T28" fmla="*/ 161 w 915"/>
                <a:gd name="T29" fmla="*/ 107 h 540"/>
                <a:gd name="T30" fmla="*/ 107 w 915"/>
                <a:gd name="T31" fmla="*/ 73 h 540"/>
                <a:gd name="T32" fmla="*/ 53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2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9" y="290"/>
                  </a:lnTo>
                  <a:lnTo>
                    <a:pt x="500" y="270"/>
                  </a:lnTo>
                  <a:lnTo>
                    <a:pt x="442" y="247"/>
                  </a:lnTo>
                  <a:lnTo>
                    <a:pt x="384" y="223"/>
                  </a:lnTo>
                  <a:lnTo>
                    <a:pt x="328" y="196"/>
                  </a:lnTo>
                  <a:lnTo>
                    <a:pt x="272" y="167"/>
                  </a:lnTo>
                  <a:lnTo>
                    <a:pt x="216" y="138"/>
                  </a:lnTo>
                  <a:lnTo>
                    <a:pt x="161" y="107"/>
                  </a:lnTo>
                  <a:lnTo>
                    <a:pt x="107" y="73"/>
                  </a:lnTo>
                  <a:lnTo>
                    <a:pt x="53"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2"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7" name="Freeform 11"/>
            <p:cNvSpPr>
              <a:spLocks/>
            </p:cNvSpPr>
            <p:nvPr userDrawn="1"/>
          </p:nvSpPr>
          <p:spPr bwMode="auto">
            <a:xfrm>
              <a:off x="4775201" y="0"/>
              <a:ext cx="2911476" cy="3640139"/>
            </a:xfrm>
            <a:custGeom>
              <a:avLst/>
              <a:gdLst>
                <a:gd name="T0" fmla="*/ 1065 w 1834"/>
                <a:gd name="T1" fmla="*/ 1236 h 2293"/>
                <a:gd name="T2" fmla="*/ 1042 w 1834"/>
                <a:gd name="T3" fmla="*/ 1163 h 2293"/>
                <a:gd name="T4" fmla="*/ 1023 w 1834"/>
                <a:gd name="T5" fmla="*/ 1089 h 2293"/>
                <a:gd name="T6" fmla="*/ 1005 w 1834"/>
                <a:gd name="T7" fmla="*/ 1014 h 2293"/>
                <a:gd name="T8" fmla="*/ 992 w 1834"/>
                <a:gd name="T9" fmla="*/ 938 h 2293"/>
                <a:gd name="T10" fmla="*/ 979 w 1834"/>
                <a:gd name="T11" fmla="*/ 862 h 2293"/>
                <a:gd name="T12" fmla="*/ 970 w 1834"/>
                <a:gd name="T13" fmla="*/ 785 h 2293"/>
                <a:gd name="T14" fmla="*/ 965 w 1834"/>
                <a:gd name="T15" fmla="*/ 708 h 2293"/>
                <a:gd name="T16" fmla="*/ 961 w 1834"/>
                <a:gd name="T17" fmla="*/ 630 h 2293"/>
                <a:gd name="T18" fmla="*/ 961 w 1834"/>
                <a:gd name="T19" fmla="*/ 551 h 2293"/>
                <a:gd name="T20" fmla="*/ 963 w 1834"/>
                <a:gd name="T21" fmla="*/ 473 h 2293"/>
                <a:gd name="T22" fmla="*/ 969 w 1834"/>
                <a:gd name="T23" fmla="*/ 394 h 2293"/>
                <a:gd name="T24" fmla="*/ 978 w 1834"/>
                <a:gd name="T25" fmla="*/ 315 h 2293"/>
                <a:gd name="T26" fmla="*/ 990 w 1834"/>
                <a:gd name="T27" fmla="*/ 236 h 2293"/>
                <a:gd name="T28" fmla="*/ 1005 w 1834"/>
                <a:gd name="T29" fmla="*/ 158 h 2293"/>
                <a:gd name="T30" fmla="*/ 1023 w 1834"/>
                <a:gd name="T31" fmla="*/ 79 h 2293"/>
                <a:gd name="T32" fmla="*/ 1043 w 1834"/>
                <a:gd name="T33" fmla="*/ 0 h 2293"/>
                <a:gd name="T34" fmla="*/ 0 w 1834"/>
                <a:gd name="T35" fmla="*/ 0 h 2293"/>
                <a:gd name="T36" fmla="*/ 79 w 1834"/>
                <a:gd name="T37" fmla="*/ 174 h 2293"/>
                <a:gd name="T38" fmla="*/ 162 w 1834"/>
                <a:gd name="T39" fmla="*/ 345 h 2293"/>
                <a:gd name="T40" fmla="*/ 252 w 1834"/>
                <a:gd name="T41" fmla="*/ 512 h 2293"/>
                <a:gd name="T42" fmla="*/ 346 w 1834"/>
                <a:gd name="T43" fmla="*/ 675 h 2293"/>
                <a:gd name="T44" fmla="*/ 445 w 1834"/>
                <a:gd name="T45" fmla="*/ 835 h 2293"/>
                <a:gd name="T46" fmla="*/ 550 w 1834"/>
                <a:gd name="T47" fmla="*/ 989 h 2293"/>
                <a:gd name="T48" fmla="*/ 659 w 1834"/>
                <a:gd name="T49" fmla="*/ 1140 h 2293"/>
                <a:gd name="T50" fmla="*/ 773 w 1834"/>
                <a:gd name="T51" fmla="*/ 1286 h 2293"/>
                <a:gd name="T52" fmla="*/ 891 w 1834"/>
                <a:gd name="T53" fmla="*/ 1428 h 2293"/>
                <a:gd name="T54" fmla="*/ 1014 w 1834"/>
                <a:gd name="T55" fmla="*/ 1565 h 2293"/>
                <a:gd name="T56" fmla="*/ 1141 w 1834"/>
                <a:gd name="T57" fmla="*/ 1699 h 2293"/>
                <a:gd name="T58" fmla="*/ 1272 w 1834"/>
                <a:gd name="T59" fmla="*/ 1827 h 2293"/>
                <a:gd name="T60" fmla="*/ 1406 w 1834"/>
                <a:gd name="T61" fmla="*/ 1951 h 2293"/>
                <a:gd name="T62" fmla="*/ 1545 w 1834"/>
                <a:gd name="T63" fmla="*/ 2069 h 2293"/>
                <a:gd name="T64" fmla="*/ 1688 w 1834"/>
                <a:gd name="T65" fmla="*/ 2184 h 2293"/>
                <a:gd name="T66" fmla="*/ 1834 w 1834"/>
                <a:gd name="T67" fmla="*/ 2293 h 2293"/>
                <a:gd name="T68" fmla="*/ 1801 w 1834"/>
                <a:gd name="T69" fmla="*/ 2269 h 2293"/>
                <a:gd name="T70" fmla="*/ 1737 w 1834"/>
                <a:gd name="T71" fmla="*/ 2219 h 2293"/>
                <a:gd name="T72" fmla="*/ 1675 w 1834"/>
                <a:gd name="T73" fmla="*/ 2167 h 2293"/>
                <a:gd name="T74" fmla="*/ 1616 w 1834"/>
                <a:gd name="T75" fmla="*/ 2112 h 2293"/>
                <a:gd name="T76" fmla="*/ 1557 w 1834"/>
                <a:gd name="T77" fmla="*/ 2054 h 2293"/>
                <a:gd name="T78" fmla="*/ 1502 w 1834"/>
                <a:gd name="T79" fmla="*/ 1995 h 2293"/>
                <a:gd name="T80" fmla="*/ 1448 w 1834"/>
                <a:gd name="T81" fmla="*/ 1933 h 2293"/>
                <a:gd name="T82" fmla="*/ 1396 w 1834"/>
                <a:gd name="T83" fmla="*/ 1869 h 2293"/>
                <a:gd name="T84" fmla="*/ 1348 w 1834"/>
                <a:gd name="T85" fmla="*/ 1801 h 2293"/>
                <a:gd name="T86" fmla="*/ 1301 w 1834"/>
                <a:gd name="T87" fmla="*/ 1733 h 2293"/>
                <a:gd name="T88" fmla="*/ 1257 w 1834"/>
                <a:gd name="T89" fmla="*/ 1662 h 2293"/>
                <a:gd name="T90" fmla="*/ 1216 w 1834"/>
                <a:gd name="T91" fmla="*/ 1590 h 2293"/>
                <a:gd name="T92" fmla="*/ 1177 w 1834"/>
                <a:gd name="T93" fmla="*/ 1514 h 2293"/>
                <a:gd name="T94" fmla="*/ 1142 w 1834"/>
                <a:gd name="T95" fmla="*/ 1437 h 2293"/>
                <a:gd name="T96" fmla="*/ 1108 w 1834"/>
                <a:gd name="T97" fmla="*/ 1358 h 2293"/>
                <a:gd name="T98" fmla="*/ 1079 w 1834"/>
                <a:gd name="T99" fmla="*/ 1277 h 2293"/>
                <a:gd name="T100" fmla="*/ 1065 w 1834"/>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4" h="2293">
                  <a:moveTo>
                    <a:pt x="1065" y="1236"/>
                  </a:moveTo>
                  <a:lnTo>
                    <a:pt x="1065" y="1236"/>
                  </a:lnTo>
                  <a:lnTo>
                    <a:pt x="1053" y="1199"/>
                  </a:lnTo>
                  <a:lnTo>
                    <a:pt x="1042" y="1163"/>
                  </a:lnTo>
                  <a:lnTo>
                    <a:pt x="1032" y="1126"/>
                  </a:lnTo>
                  <a:lnTo>
                    <a:pt x="1023" y="1089"/>
                  </a:lnTo>
                  <a:lnTo>
                    <a:pt x="1014" y="1051"/>
                  </a:lnTo>
                  <a:lnTo>
                    <a:pt x="1005" y="1014"/>
                  </a:lnTo>
                  <a:lnTo>
                    <a:pt x="998" y="975"/>
                  </a:lnTo>
                  <a:lnTo>
                    <a:pt x="992" y="938"/>
                  </a:lnTo>
                  <a:lnTo>
                    <a:pt x="985" y="900"/>
                  </a:lnTo>
                  <a:lnTo>
                    <a:pt x="979" y="862"/>
                  </a:lnTo>
                  <a:lnTo>
                    <a:pt x="975" y="824"/>
                  </a:lnTo>
                  <a:lnTo>
                    <a:pt x="970" y="785"/>
                  </a:lnTo>
                  <a:lnTo>
                    <a:pt x="967" y="746"/>
                  </a:lnTo>
                  <a:lnTo>
                    <a:pt x="965" y="708"/>
                  </a:lnTo>
                  <a:lnTo>
                    <a:pt x="962" y="668"/>
                  </a:lnTo>
                  <a:lnTo>
                    <a:pt x="961" y="630"/>
                  </a:lnTo>
                  <a:lnTo>
                    <a:pt x="961" y="591"/>
                  </a:lnTo>
                  <a:lnTo>
                    <a:pt x="961" y="551"/>
                  </a:lnTo>
                  <a:lnTo>
                    <a:pt x="962" y="512"/>
                  </a:lnTo>
                  <a:lnTo>
                    <a:pt x="963" y="473"/>
                  </a:lnTo>
                  <a:lnTo>
                    <a:pt x="967" y="433"/>
                  </a:lnTo>
                  <a:lnTo>
                    <a:pt x="969" y="394"/>
                  </a:lnTo>
                  <a:lnTo>
                    <a:pt x="974" y="354"/>
                  </a:lnTo>
                  <a:lnTo>
                    <a:pt x="978" y="315"/>
                  </a:lnTo>
                  <a:lnTo>
                    <a:pt x="984" y="276"/>
                  </a:lnTo>
                  <a:lnTo>
                    <a:pt x="990" y="236"/>
                  </a:lnTo>
                  <a:lnTo>
                    <a:pt x="997" y="197"/>
                  </a:lnTo>
                  <a:lnTo>
                    <a:pt x="1005" y="158"/>
                  </a:lnTo>
                  <a:lnTo>
                    <a:pt x="1013" y="118"/>
                  </a:lnTo>
                  <a:lnTo>
                    <a:pt x="1023" y="79"/>
                  </a:lnTo>
                  <a:lnTo>
                    <a:pt x="1033" y="39"/>
                  </a:lnTo>
                  <a:lnTo>
                    <a:pt x="1043" y="0"/>
                  </a:lnTo>
                  <a:lnTo>
                    <a:pt x="0" y="0"/>
                  </a:lnTo>
                  <a:lnTo>
                    <a:pt x="0" y="0"/>
                  </a:lnTo>
                  <a:lnTo>
                    <a:pt x="38" y="88"/>
                  </a:lnTo>
                  <a:lnTo>
                    <a:pt x="79" y="174"/>
                  </a:lnTo>
                  <a:lnTo>
                    <a:pt x="120" y="260"/>
                  </a:lnTo>
                  <a:lnTo>
                    <a:pt x="162" y="345"/>
                  </a:lnTo>
                  <a:lnTo>
                    <a:pt x="207" y="430"/>
                  </a:lnTo>
                  <a:lnTo>
                    <a:pt x="252" y="512"/>
                  </a:lnTo>
                  <a:lnTo>
                    <a:pt x="298" y="594"/>
                  </a:lnTo>
                  <a:lnTo>
                    <a:pt x="346" y="675"/>
                  </a:lnTo>
                  <a:lnTo>
                    <a:pt x="396" y="755"/>
                  </a:lnTo>
                  <a:lnTo>
                    <a:pt x="445" y="835"/>
                  </a:lnTo>
                  <a:lnTo>
                    <a:pt x="497" y="912"/>
                  </a:lnTo>
                  <a:lnTo>
                    <a:pt x="550" y="989"/>
                  </a:lnTo>
                  <a:lnTo>
                    <a:pt x="604" y="1065"/>
                  </a:lnTo>
                  <a:lnTo>
                    <a:pt x="659" y="1140"/>
                  </a:lnTo>
                  <a:lnTo>
                    <a:pt x="716" y="1214"/>
                  </a:lnTo>
                  <a:lnTo>
                    <a:pt x="773" y="1286"/>
                  </a:lnTo>
                  <a:lnTo>
                    <a:pt x="832" y="1358"/>
                  </a:lnTo>
                  <a:lnTo>
                    <a:pt x="891" y="1428"/>
                  </a:lnTo>
                  <a:lnTo>
                    <a:pt x="952" y="1497"/>
                  </a:lnTo>
                  <a:lnTo>
                    <a:pt x="1014" y="1565"/>
                  </a:lnTo>
                  <a:lnTo>
                    <a:pt x="1077" y="1632"/>
                  </a:lnTo>
                  <a:lnTo>
                    <a:pt x="1141" y="1699"/>
                  </a:lnTo>
                  <a:lnTo>
                    <a:pt x="1206" y="1763"/>
                  </a:lnTo>
                  <a:lnTo>
                    <a:pt x="1272" y="1827"/>
                  </a:lnTo>
                  <a:lnTo>
                    <a:pt x="1339" y="1889"/>
                  </a:lnTo>
                  <a:lnTo>
                    <a:pt x="1406" y="1951"/>
                  </a:lnTo>
                  <a:lnTo>
                    <a:pt x="1475" y="2010"/>
                  </a:lnTo>
                  <a:lnTo>
                    <a:pt x="1545" y="2069"/>
                  </a:lnTo>
                  <a:lnTo>
                    <a:pt x="1616" y="2127"/>
                  </a:lnTo>
                  <a:lnTo>
                    <a:pt x="1688" y="2184"/>
                  </a:lnTo>
                  <a:lnTo>
                    <a:pt x="1760" y="2239"/>
                  </a:lnTo>
                  <a:lnTo>
                    <a:pt x="1834" y="2293"/>
                  </a:lnTo>
                  <a:lnTo>
                    <a:pt x="1834" y="2293"/>
                  </a:lnTo>
                  <a:lnTo>
                    <a:pt x="1801" y="2269"/>
                  </a:lnTo>
                  <a:lnTo>
                    <a:pt x="1769" y="2244"/>
                  </a:lnTo>
                  <a:lnTo>
                    <a:pt x="1737" y="2219"/>
                  </a:lnTo>
                  <a:lnTo>
                    <a:pt x="1706" y="2193"/>
                  </a:lnTo>
                  <a:lnTo>
                    <a:pt x="1675" y="2167"/>
                  </a:lnTo>
                  <a:lnTo>
                    <a:pt x="1645" y="2139"/>
                  </a:lnTo>
                  <a:lnTo>
                    <a:pt x="1616" y="2112"/>
                  </a:lnTo>
                  <a:lnTo>
                    <a:pt x="1586" y="2084"/>
                  </a:lnTo>
                  <a:lnTo>
                    <a:pt x="1557" y="2054"/>
                  </a:lnTo>
                  <a:lnTo>
                    <a:pt x="1529" y="2025"/>
                  </a:lnTo>
                  <a:lnTo>
                    <a:pt x="1502" y="1995"/>
                  </a:lnTo>
                  <a:lnTo>
                    <a:pt x="1475" y="1963"/>
                  </a:lnTo>
                  <a:lnTo>
                    <a:pt x="1448" y="1933"/>
                  </a:lnTo>
                  <a:lnTo>
                    <a:pt x="1422" y="1900"/>
                  </a:lnTo>
                  <a:lnTo>
                    <a:pt x="1396" y="1869"/>
                  </a:lnTo>
                  <a:lnTo>
                    <a:pt x="1372" y="1835"/>
                  </a:lnTo>
                  <a:lnTo>
                    <a:pt x="1348" y="1801"/>
                  </a:lnTo>
                  <a:lnTo>
                    <a:pt x="1324" y="1767"/>
                  </a:lnTo>
                  <a:lnTo>
                    <a:pt x="1301" y="1733"/>
                  </a:lnTo>
                  <a:lnTo>
                    <a:pt x="1279" y="1698"/>
                  </a:lnTo>
                  <a:lnTo>
                    <a:pt x="1257" y="1662"/>
                  </a:lnTo>
                  <a:lnTo>
                    <a:pt x="1237" y="1626"/>
                  </a:lnTo>
                  <a:lnTo>
                    <a:pt x="1216" y="1590"/>
                  </a:lnTo>
                  <a:lnTo>
                    <a:pt x="1196" y="1551"/>
                  </a:lnTo>
                  <a:lnTo>
                    <a:pt x="1177" y="1514"/>
                  </a:lnTo>
                  <a:lnTo>
                    <a:pt x="1159" y="1476"/>
                  </a:lnTo>
                  <a:lnTo>
                    <a:pt x="1142" y="1437"/>
                  </a:lnTo>
                  <a:lnTo>
                    <a:pt x="1125" y="1398"/>
                  </a:lnTo>
                  <a:lnTo>
                    <a:pt x="1108" y="1358"/>
                  </a:lnTo>
                  <a:lnTo>
                    <a:pt x="1094" y="1319"/>
                  </a:lnTo>
                  <a:lnTo>
                    <a:pt x="1079"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9" name="Freeform 12"/>
            <p:cNvSpPr>
              <a:spLocks/>
            </p:cNvSpPr>
            <p:nvPr userDrawn="1"/>
          </p:nvSpPr>
          <p:spPr bwMode="auto">
            <a:xfrm>
              <a:off x="6081714" y="3640139"/>
              <a:ext cx="1604963" cy="1503363"/>
            </a:xfrm>
            <a:custGeom>
              <a:avLst/>
              <a:gdLst>
                <a:gd name="T0" fmla="*/ 603 w 1011"/>
                <a:gd name="T1" fmla="*/ 947 h 947"/>
                <a:gd name="T2" fmla="*/ 603 w 1011"/>
                <a:gd name="T3" fmla="*/ 947 h 947"/>
                <a:gd name="T4" fmla="*/ 633 w 1011"/>
                <a:gd name="T5" fmla="*/ 890 h 947"/>
                <a:gd name="T6" fmla="*/ 663 w 1011"/>
                <a:gd name="T7" fmla="*/ 832 h 947"/>
                <a:gd name="T8" fmla="*/ 693 w 1011"/>
                <a:gd name="T9" fmla="*/ 775 h 947"/>
                <a:gd name="T10" fmla="*/ 722 w 1011"/>
                <a:gd name="T11" fmla="*/ 716 h 947"/>
                <a:gd name="T12" fmla="*/ 750 w 1011"/>
                <a:gd name="T13" fmla="*/ 658 h 947"/>
                <a:gd name="T14" fmla="*/ 777 w 1011"/>
                <a:gd name="T15" fmla="*/ 599 h 947"/>
                <a:gd name="T16" fmla="*/ 803 w 1011"/>
                <a:gd name="T17" fmla="*/ 541 h 947"/>
                <a:gd name="T18" fmla="*/ 829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3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3" y="947"/>
                  </a:moveTo>
                  <a:lnTo>
                    <a:pt x="603" y="947"/>
                  </a:lnTo>
                  <a:lnTo>
                    <a:pt x="633" y="890"/>
                  </a:lnTo>
                  <a:lnTo>
                    <a:pt x="663" y="832"/>
                  </a:lnTo>
                  <a:lnTo>
                    <a:pt x="693" y="775"/>
                  </a:lnTo>
                  <a:lnTo>
                    <a:pt x="722" y="716"/>
                  </a:lnTo>
                  <a:lnTo>
                    <a:pt x="750" y="658"/>
                  </a:lnTo>
                  <a:lnTo>
                    <a:pt x="777" y="599"/>
                  </a:lnTo>
                  <a:lnTo>
                    <a:pt x="803" y="541"/>
                  </a:lnTo>
                  <a:lnTo>
                    <a:pt x="829"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3"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grpSp>
      <p:grpSp>
        <p:nvGrpSpPr>
          <p:cNvPr id="2" name="Group 1"/>
          <p:cNvGrpSpPr/>
          <p:nvPr userDrawn="1"/>
        </p:nvGrpSpPr>
        <p:grpSpPr>
          <a:xfrm>
            <a:off x="937685" y="836085"/>
            <a:ext cx="4102100" cy="1198033"/>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grpSp>
      <p:sp>
        <p:nvSpPr>
          <p:cNvPr id="11" name="Alaotsikko 2"/>
          <p:cNvSpPr>
            <a:spLocks noGrp="1"/>
          </p:cNvSpPr>
          <p:nvPr userDrawn="1">
            <p:ph type="subTitle" idx="1"/>
          </p:nvPr>
        </p:nvSpPr>
        <p:spPr>
          <a:xfrm>
            <a:off x="911424" y="5419437"/>
            <a:ext cx="7776864" cy="889884"/>
          </a:xfrm>
        </p:spPr>
        <p:txBody>
          <a:bodyPr>
            <a:normAutofit/>
          </a:bodyPr>
          <a:lstStyle>
            <a:lvl1pPr marL="0" indent="0" algn="l">
              <a:spcBef>
                <a:spcPts val="0"/>
              </a:spcBef>
              <a:buNone/>
              <a:defRPr sz="2400">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10" name="Otsikko 1"/>
          <p:cNvSpPr>
            <a:spLocks noGrp="1"/>
          </p:cNvSpPr>
          <p:nvPr userDrawn="1">
            <p:ph type="ctrTitle"/>
          </p:nvPr>
        </p:nvSpPr>
        <p:spPr>
          <a:xfrm>
            <a:off x="911424" y="2468894"/>
            <a:ext cx="7776864" cy="2794037"/>
          </a:xfrm>
        </p:spPr>
        <p:txBody>
          <a:bodyPr anchor="b" anchorCtr="0">
            <a:noAutofit/>
          </a:bodyPr>
          <a:lstStyle>
            <a:lvl1pPr algn="l">
              <a:defRPr sz="5333">
                <a:solidFill>
                  <a:srgbClr val="FFFFFF"/>
                </a:solidFill>
              </a:defRPr>
            </a:lvl1pPr>
          </a:lstStyle>
          <a:p>
            <a:r>
              <a:rPr lang="fi-FI"/>
              <a:t>Muokkaa perustyyl. napsautt.</a:t>
            </a:r>
            <a:endParaRPr lang="fi-FI" dirty="0"/>
          </a:p>
        </p:txBody>
      </p:sp>
    </p:spTree>
    <p:extLst>
      <p:ext uri="{BB962C8B-B14F-4D97-AF65-F5344CB8AC3E}">
        <p14:creationId xmlns:p14="http://schemas.microsoft.com/office/powerpoint/2010/main" val="1436047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a:extLst>
              <a:ext uri="{FF2B5EF4-FFF2-40B4-BE49-F238E27FC236}">
                <a16:creationId xmlns:a16="http://schemas.microsoft.com/office/drawing/2014/main" id="{2B97B2F9-EC68-4BC7-A7F1-578CD8EE65B7}"/>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E6D4D271-F630-4534-85B6-980C7110FF5C}"/>
              </a:ext>
            </a:extLst>
          </p:cNvPr>
          <p:cNvSpPr>
            <a:spLocks noGrp="1"/>
          </p:cNvSpPr>
          <p:nvPr>
            <p:ph type="dt" sz="half" idx="10"/>
          </p:nvPr>
        </p:nvSpPr>
        <p:spPr/>
        <p:txBody>
          <a:bodyPr/>
          <a:lstStyle/>
          <a:p>
            <a:fld id="{D69BCC3C-CCCC-420F-AA60-1C1920753363}" type="datetime1">
              <a:rPr lang="fi-FI" smtClean="0"/>
              <a:t>27.11.2024</a:t>
            </a:fld>
            <a:endParaRPr lang="fi-FI" dirty="0"/>
          </a:p>
        </p:txBody>
      </p:sp>
      <p:sp>
        <p:nvSpPr>
          <p:cNvPr id="5" name="Alatunnisteen paikkamerkki 4">
            <a:extLst>
              <a:ext uri="{FF2B5EF4-FFF2-40B4-BE49-F238E27FC236}">
                <a16:creationId xmlns:a16="http://schemas.microsoft.com/office/drawing/2014/main" id="{2BA40778-08CB-4BB1-8FAD-16A9539CE6A8}"/>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365286124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Otsikko ja sisältö">
    <p:spTree>
      <p:nvGrpSpPr>
        <p:cNvPr id="1" name=""/>
        <p:cNvGrpSpPr/>
        <p:nvPr/>
      </p:nvGrpSpPr>
      <p:grpSpPr>
        <a:xfrm>
          <a:off x="0" y="0"/>
          <a:ext cx="0" cy="0"/>
          <a:chOff x="0" y="0"/>
          <a:chExt cx="0" cy="0"/>
        </a:xfrm>
      </p:grpSpPr>
      <p:sp>
        <p:nvSpPr>
          <p:cNvPr id="7" name="Freeform 5"/>
          <p:cNvSpPr>
            <a:spLocks/>
          </p:cNvSpPr>
          <p:nvPr userDrawn="1"/>
        </p:nvSpPr>
        <p:spPr bwMode="auto">
          <a:xfrm>
            <a:off x="10140952" y="1"/>
            <a:ext cx="2051049" cy="6117167"/>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tx2">
              <a:lumMod val="20000"/>
              <a:lumOff val="80000"/>
            </a:schemeClr>
          </a:solidFill>
          <a:ln>
            <a:noFill/>
          </a:ln>
        </p:spPr>
        <p:txBody>
          <a:bodyPr vert="horz" wrap="square" lIns="121920" tIns="60960" rIns="121920" bIns="60960" numCol="1" anchor="t" anchorCtr="0" compatLnSpc="1">
            <a:prstTxWarp prst="textNoShape">
              <a:avLst/>
            </a:prstTxWarp>
          </a:bodyPr>
          <a:lstStyle/>
          <a:p>
            <a:endParaRPr lang="fi-FI" sz="2400"/>
          </a:p>
        </p:txBody>
      </p:sp>
      <p:sp>
        <p:nvSpPr>
          <p:cNvPr id="10" name="Freeform 6"/>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p:spPr>
        <p:txBody>
          <a:bodyPr vert="horz" wrap="square" lIns="121920" tIns="60960" rIns="121920" bIns="60960" numCol="1" anchor="t" anchorCtr="0" compatLnSpc="1">
            <a:prstTxWarp prst="textNoShape">
              <a:avLst/>
            </a:prstTxWarp>
          </a:bodyPr>
          <a:lstStyle/>
          <a:p>
            <a:endParaRPr lang="fi-FI" sz="2400"/>
          </a:p>
        </p:txBody>
      </p:sp>
      <p:sp>
        <p:nvSpPr>
          <p:cNvPr id="13" name="Alatunnisteen paikkamerkki 4"/>
          <p:cNvSpPr>
            <a:spLocks noGrp="1"/>
          </p:cNvSpPr>
          <p:nvPr userDrawn="1">
            <p:ph type="ftr" sz="quarter" idx="11"/>
          </p:nvPr>
        </p:nvSpPr>
        <p:spPr>
          <a:xfrm>
            <a:off x="1583499" y="6497452"/>
            <a:ext cx="3648405" cy="258163"/>
          </a:xfrm>
          <a:prstGeom prst="rect">
            <a:avLst/>
          </a:prstGeom>
        </p:spPr>
        <p:txBody>
          <a:bodyPr/>
          <a:lstStyle>
            <a:lvl1pPr algn="l">
              <a:defRPr sz="1067">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577047" y="6497452"/>
            <a:ext cx="911424" cy="268139"/>
          </a:xfrm>
          <a:prstGeom prst="rect">
            <a:avLst/>
          </a:prstGeom>
        </p:spPr>
        <p:txBody>
          <a:bodyPr vert="horz" lIns="0" tIns="0" rIns="0" bIns="0" rtlCol="0" anchor="ctr"/>
          <a:lstStyle>
            <a:lvl1pPr algn="l">
              <a:defRPr sz="1067" b="1">
                <a:solidFill>
                  <a:schemeClr val="tx1">
                    <a:lumMod val="50000"/>
                    <a:lumOff val="50000"/>
                  </a:schemeClr>
                </a:solidFill>
              </a:defRPr>
            </a:lvl1pPr>
          </a:lstStyle>
          <a:p>
            <a:r>
              <a:rPr lang="fi-FI"/>
              <a:t>21.11.2024</a:t>
            </a:r>
            <a:endParaRPr lang="fi-FI" dirty="0"/>
          </a:p>
        </p:txBody>
      </p:sp>
      <p:sp>
        <p:nvSpPr>
          <p:cNvPr id="15" name="Dian numeron paikkamerkki 5"/>
          <p:cNvSpPr>
            <a:spLocks noGrp="1"/>
          </p:cNvSpPr>
          <p:nvPr userDrawn="1">
            <p:ph type="sldNum" sz="quarter" idx="12"/>
          </p:nvPr>
        </p:nvSpPr>
        <p:spPr>
          <a:xfrm>
            <a:off x="-1" y="6497453"/>
            <a:ext cx="538948" cy="268137"/>
          </a:xfrm>
          <a:prstGeom prst="rect">
            <a:avLst/>
          </a:prstGeom>
        </p:spPr>
        <p:txBody>
          <a:bodyPr rIns="18000" anchor="ctr"/>
          <a:lstStyle>
            <a:lvl1pPr algn="r">
              <a:defRPr sz="1067" b="1">
                <a:solidFill>
                  <a:schemeClr val="tx1">
                    <a:lumMod val="50000"/>
                    <a:lumOff val="50000"/>
                  </a:schemeClr>
                </a:solidFill>
              </a:defRPr>
            </a:lvl1pPr>
          </a:lstStyle>
          <a:p>
            <a:fld id="{1EA1DD0D-7089-48C5-B116-A19F892CF1D9}" type="slidenum">
              <a:rPr lang="fi-FI" smtClean="0"/>
              <a:pPr/>
              <a:t>‹#›</a:t>
            </a:fld>
            <a:r>
              <a:rPr lang="fi-FI" dirty="0"/>
              <a:t>  </a:t>
            </a:r>
            <a:r>
              <a:rPr lang="fi-FI" b="0" dirty="0">
                <a:solidFill>
                  <a:schemeClr val="bg1">
                    <a:lumMod val="65000"/>
                  </a:schemeClr>
                </a:solidFill>
              </a:rPr>
              <a:t>|</a:t>
            </a:r>
            <a:endParaRPr lang="fi-FI" sz="800" b="0" dirty="0">
              <a:solidFill>
                <a:schemeClr val="bg1">
                  <a:lumMod val="65000"/>
                </a:schemeClr>
              </a:solidFill>
            </a:endParaRPr>
          </a:p>
        </p:txBody>
      </p:sp>
      <p:grpSp>
        <p:nvGrpSpPr>
          <p:cNvPr id="2" name="Group 4"/>
          <p:cNvGrpSpPr>
            <a:grpSpLocks noChangeAspect="1"/>
          </p:cNvGrpSpPr>
          <p:nvPr userDrawn="1"/>
        </p:nvGrpSpPr>
        <p:grpSpPr bwMode="auto">
          <a:xfrm>
            <a:off x="11472334" y="313267"/>
            <a:ext cx="408517" cy="558800"/>
            <a:chOff x="5420" y="148"/>
            <a:chExt cx="193" cy="264"/>
          </a:xfrm>
        </p:grpSpPr>
        <p:sp>
          <p:nvSpPr>
            <p:cNvPr id="4" name="AutoShape 3"/>
            <p:cNvSpPr>
              <a:spLocks noChangeAspect="1" noChangeArrowheads="1" noTextEdit="1"/>
            </p:cNvSpPr>
            <p:nvPr userDrawn="1"/>
          </p:nvSpPr>
          <p:spPr bwMode="auto">
            <a:xfrm>
              <a:off x="5420" y="148"/>
              <a:ext cx="193"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sp>
          <p:nvSpPr>
            <p:cNvPr id="5" name="Freeform 5"/>
            <p:cNvSpPr>
              <a:spLocks noEditPoints="1"/>
            </p:cNvSpPr>
            <p:nvPr userDrawn="1"/>
          </p:nvSpPr>
          <p:spPr bwMode="auto">
            <a:xfrm>
              <a:off x="5419" y="148"/>
              <a:ext cx="195" cy="266"/>
            </a:xfrm>
            <a:custGeom>
              <a:avLst/>
              <a:gdLst>
                <a:gd name="T0" fmla="*/ 147 w 200"/>
                <a:gd name="T1" fmla="*/ 251 h 275"/>
                <a:gd name="T2" fmla="*/ 129 w 200"/>
                <a:gd name="T3" fmla="*/ 152 h 275"/>
                <a:gd name="T4" fmla="*/ 90 w 200"/>
                <a:gd name="T5" fmla="*/ 172 h 275"/>
                <a:gd name="T6" fmla="*/ 49 w 200"/>
                <a:gd name="T7" fmla="*/ 189 h 275"/>
                <a:gd name="T8" fmla="*/ 39 w 200"/>
                <a:gd name="T9" fmla="*/ 201 h 275"/>
                <a:gd name="T10" fmla="*/ 49 w 200"/>
                <a:gd name="T11" fmla="*/ 213 h 275"/>
                <a:gd name="T12" fmla="*/ 59 w 200"/>
                <a:gd name="T13" fmla="*/ 217 h 275"/>
                <a:gd name="T14" fmla="*/ 75 w 200"/>
                <a:gd name="T15" fmla="*/ 216 h 275"/>
                <a:gd name="T16" fmla="*/ 104 w 200"/>
                <a:gd name="T17" fmla="*/ 206 h 275"/>
                <a:gd name="T18" fmla="*/ 113 w 200"/>
                <a:gd name="T19" fmla="*/ 180 h 275"/>
                <a:gd name="T20" fmla="*/ 20 w 200"/>
                <a:gd name="T21" fmla="*/ 235 h 275"/>
                <a:gd name="T22" fmla="*/ 51 w 200"/>
                <a:gd name="T23" fmla="*/ 266 h 275"/>
                <a:gd name="T24" fmla="*/ 54 w 200"/>
                <a:gd name="T25" fmla="*/ 227 h 275"/>
                <a:gd name="T26" fmla="*/ 27 w 200"/>
                <a:gd name="T27" fmla="*/ 224 h 275"/>
                <a:gd name="T28" fmla="*/ 13 w 200"/>
                <a:gd name="T29" fmla="*/ 236 h 275"/>
                <a:gd name="T30" fmla="*/ 44 w 200"/>
                <a:gd name="T31" fmla="*/ 31 h 275"/>
                <a:gd name="T32" fmla="*/ 36 w 200"/>
                <a:gd name="T33" fmla="*/ 23 h 275"/>
                <a:gd name="T34" fmla="*/ 27 w 200"/>
                <a:gd name="T35" fmla="*/ 22 h 275"/>
                <a:gd name="T36" fmla="*/ 33 w 200"/>
                <a:gd name="T37" fmla="*/ 37 h 275"/>
                <a:gd name="T38" fmla="*/ 42 w 200"/>
                <a:gd name="T39" fmla="*/ 36 h 275"/>
                <a:gd name="T40" fmla="*/ 29 w 200"/>
                <a:gd name="T41" fmla="*/ 45 h 275"/>
                <a:gd name="T42" fmla="*/ 31 w 200"/>
                <a:gd name="T43" fmla="*/ 56 h 275"/>
                <a:gd name="T44" fmla="*/ 45 w 200"/>
                <a:gd name="T45" fmla="*/ 83 h 275"/>
                <a:gd name="T46" fmla="*/ 56 w 200"/>
                <a:gd name="T47" fmla="*/ 87 h 275"/>
                <a:gd name="T48" fmla="*/ 53 w 200"/>
                <a:gd name="T49" fmla="*/ 28 h 275"/>
                <a:gd name="T50" fmla="*/ 58 w 200"/>
                <a:gd name="T51" fmla="*/ 46 h 275"/>
                <a:gd name="T52" fmla="*/ 80 w 200"/>
                <a:gd name="T53" fmla="*/ 26 h 275"/>
                <a:gd name="T54" fmla="*/ 125 w 200"/>
                <a:gd name="T55" fmla="*/ 38 h 275"/>
                <a:gd name="T56" fmla="*/ 121 w 200"/>
                <a:gd name="T57" fmla="*/ 26 h 275"/>
                <a:gd name="T58" fmla="*/ 113 w 200"/>
                <a:gd name="T59" fmla="*/ 10 h 275"/>
                <a:gd name="T60" fmla="*/ 96 w 200"/>
                <a:gd name="T61" fmla="*/ 14 h 275"/>
                <a:gd name="T62" fmla="*/ 114 w 200"/>
                <a:gd name="T63" fmla="*/ 26 h 275"/>
                <a:gd name="T64" fmla="*/ 180 w 200"/>
                <a:gd name="T65" fmla="*/ 35 h 275"/>
                <a:gd name="T66" fmla="*/ 166 w 200"/>
                <a:gd name="T67" fmla="*/ 57 h 275"/>
                <a:gd name="T68" fmla="*/ 168 w 200"/>
                <a:gd name="T69" fmla="*/ 86 h 275"/>
                <a:gd name="T70" fmla="*/ 200 w 200"/>
                <a:gd name="T71" fmla="*/ 116 h 275"/>
                <a:gd name="T72" fmla="*/ 143 w 200"/>
                <a:gd name="T73" fmla="*/ 71 h 275"/>
                <a:gd name="T74" fmla="*/ 160 w 200"/>
                <a:gd name="T75" fmla="*/ 118 h 275"/>
                <a:gd name="T76" fmla="*/ 172 w 200"/>
                <a:gd name="T77" fmla="*/ 138 h 275"/>
                <a:gd name="T78" fmla="*/ 125 w 200"/>
                <a:gd name="T79" fmla="*/ 104 h 275"/>
                <a:gd name="T80" fmla="*/ 135 w 200"/>
                <a:gd name="T81" fmla="*/ 85 h 275"/>
                <a:gd name="T82" fmla="*/ 123 w 200"/>
                <a:gd name="T83" fmla="*/ 46 h 275"/>
                <a:gd name="T84" fmla="*/ 79 w 200"/>
                <a:gd name="T85" fmla="*/ 39 h 275"/>
                <a:gd name="T86" fmla="*/ 76 w 200"/>
                <a:gd name="T87" fmla="*/ 58 h 275"/>
                <a:gd name="T88" fmla="*/ 95 w 200"/>
                <a:gd name="T89" fmla="*/ 61 h 275"/>
                <a:gd name="T90" fmla="*/ 75 w 200"/>
                <a:gd name="T91" fmla="*/ 65 h 275"/>
                <a:gd name="T92" fmla="*/ 76 w 200"/>
                <a:gd name="T93" fmla="*/ 75 h 275"/>
                <a:gd name="T94" fmla="*/ 36 w 200"/>
                <a:gd name="T95" fmla="*/ 117 h 275"/>
                <a:gd name="T96" fmla="*/ 21 w 200"/>
                <a:gd name="T97" fmla="*/ 119 h 275"/>
                <a:gd name="T98" fmla="*/ 5 w 200"/>
                <a:gd name="T99" fmla="*/ 124 h 275"/>
                <a:gd name="T100" fmla="*/ 14 w 200"/>
                <a:gd name="T101" fmla="*/ 138 h 275"/>
                <a:gd name="T102" fmla="*/ 31 w 200"/>
                <a:gd name="T103" fmla="*/ 143 h 275"/>
                <a:gd name="T104" fmla="*/ 65 w 200"/>
                <a:gd name="T105" fmla="*/ 130 h 275"/>
                <a:gd name="T106" fmla="*/ 126 w 200"/>
                <a:gd name="T107" fmla="*/ 143 h 275"/>
                <a:gd name="T108" fmla="*/ 151 w 200"/>
                <a:gd name="T109" fmla="*/ 193 h 275"/>
                <a:gd name="T110" fmla="*/ 154 w 200"/>
                <a:gd name="T111" fmla="*/ 228 h 275"/>
                <a:gd name="T112" fmla="*/ 155 w 200"/>
                <a:gd name="T113" fmla="*/ 241 h 275"/>
                <a:gd name="T114" fmla="*/ 172 w 200"/>
                <a:gd name="T115" fmla="*/ 243 h 275"/>
                <a:gd name="T116" fmla="*/ 174 w 200"/>
                <a:gd name="T117" fmla="*/ 255 h 275"/>
                <a:gd name="T118" fmla="*/ 192 w 200"/>
                <a:gd name="T119" fmla="*/ 241 h 275"/>
                <a:gd name="T120" fmla="*/ 187 w 200"/>
                <a:gd name="T121" fmla="*/ 205 h 275"/>
                <a:gd name="T122" fmla="*/ 177 w 200"/>
                <a:gd name="T123" fmla="*/ 175 h 275"/>
                <a:gd name="T124" fmla="*/ 174 w 200"/>
                <a:gd name="T125" fmla="*/ 148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 h="275">
                  <a:moveTo>
                    <a:pt x="54" y="255"/>
                  </a:moveTo>
                  <a:cubicBezTo>
                    <a:pt x="60" y="258"/>
                    <a:pt x="63" y="260"/>
                    <a:pt x="67" y="262"/>
                  </a:cubicBezTo>
                  <a:cubicBezTo>
                    <a:pt x="77" y="267"/>
                    <a:pt x="99" y="275"/>
                    <a:pt x="128" y="272"/>
                  </a:cubicBezTo>
                  <a:cubicBezTo>
                    <a:pt x="152" y="270"/>
                    <a:pt x="165" y="262"/>
                    <a:pt x="167" y="260"/>
                  </a:cubicBezTo>
                  <a:cubicBezTo>
                    <a:pt x="163" y="259"/>
                    <a:pt x="160" y="257"/>
                    <a:pt x="156" y="254"/>
                  </a:cubicBezTo>
                  <a:cubicBezTo>
                    <a:pt x="156" y="254"/>
                    <a:pt x="156" y="255"/>
                    <a:pt x="156" y="256"/>
                  </a:cubicBezTo>
                  <a:cubicBezTo>
                    <a:pt x="156" y="258"/>
                    <a:pt x="155" y="260"/>
                    <a:pt x="155" y="260"/>
                  </a:cubicBezTo>
                  <a:cubicBezTo>
                    <a:pt x="155" y="260"/>
                    <a:pt x="155" y="260"/>
                    <a:pt x="155" y="260"/>
                  </a:cubicBezTo>
                  <a:cubicBezTo>
                    <a:pt x="155" y="260"/>
                    <a:pt x="155" y="260"/>
                    <a:pt x="155" y="260"/>
                  </a:cubicBezTo>
                  <a:cubicBezTo>
                    <a:pt x="155" y="260"/>
                    <a:pt x="154" y="260"/>
                    <a:pt x="153" y="259"/>
                  </a:cubicBezTo>
                  <a:cubicBezTo>
                    <a:pt x="151" y="258"/>
                    <a:pt x="147" y="255"/>
                    <a:pt x="147" y="251"/>
                  </a:cubicBezTo>
                  <a:cubicBezTo>
                    <a:pt x="147" y="251"/>
                    <a:pt x="147" y="251"/>
                    <a:pt x="147" y="250"/>
                  </a:cubicBezTo>
                  <a:cubicBezTo>
                    <a:pt x="142" y="253"/>
                    <a:pt x="131" y="256"/>
                    <a:pt x="121" y="256"/>
                  </a:cubicBezTo>
                  <a:cubicBezTo>
                    <a:pt x="100" y="257"/>
                    <a:pt x="81" y="253"/>
                    <a:pt x="64" y="246"/>
                  </a:cubicBezTo>
                  <a:cubicBezTo>
                    <a:pt x="62" y="245"/>
                    <a:pt x="60" y="244"/>
                    <a:pt x="59" y="243"/>
                  </a:cubicBezTo>
                  <a:cubicBezTo>
                    <a:pt x="59" y="244"/>
                    <a:pt x="59" y="247"/>
                    <a:pt x="63" y="251"/>
                  </a:cubicBezTo>
                  <a:cubicBezTo>
                    <a:pt x="63" y="251"/>
                    <a:pt x="63" y="251"/>
                    <a:pt x="63" y="252"/>
                  </a:cubicBezTo>
                  <a:cubicBezTo>
                    <a:pt x="63" y="252"/>
                    <a:pt x="63" y="252"/>
                    <a:pt x="63" y="252"/>
                  </a:cubicBezTo>
                  <a:cubicBezTo>
                    <a:pt x="61" y="251"/>
                    <a:pt x="59" y="251"/>
                    <a:pt x="57" y="252"/>
                  </a:cubicBezTo>
                  <a:cubicBezTo>
                    <a:pt x="56" y="253"/>
                    <a:pt x="55" y="254"/>
                    <a:pt x="54" y="255"/>
                  </a:cubicBezTo>
                  <a:moveTo>
                    <a:pt x="129" y="152"/>
                  </a:moveTo>
                  <a:cubicBezTo>
                    <a:pt x="129" y="152"/>
                    <a:pt x="129" y="152"/>
                    <a:pt x="129" y="152"/>
                  </a:cubicBezTo>
                  <a:cubicBezTo>
                    <a:pt x="129" y="152"/>
                    <a:pt x="129" y="152"/>
                    <a:pt x="129" y="152"/>
                  </a:cubicBezTo>
                  <a:cubicBezTo>
                    <a:pt x="131" y="150"/>
                    <a:pt x="133" y="149"/>
                    <a:pt x="133" y="149"/>
                  </a:cubicBezTo>
                  <a:cubicBezTo>
                    <a:pt x="131" y="148"/>
                    <a:pt x="130" y="148"/>
                    <a:pt x="130" y="148"/>
                  </a:cubicBezTo>
                  <a:cubicBezTo>
                    <a:pt x="117" y="153"/>
                    <a:pt x="104" y="160"/>
                    <a:pt x="96" y="165"/>
                  </a:cubicBezTo>
                  <a:cubicBezTo>
                    <a:pt x="96" y="165"/>
                    <a:pt x="96" y="165"/>
                    <a:pt x="96" y="165"/>
                  </a:cubicBezTo>
                  <a:cubicBezTo>
                    <a:pt x="94" y="167"/>
                    <a:pt x="92" y="167"/>
                    <a:pt x="89" y="166"/>
                  </a:cubicBezTo>
                  <a:cubicBezTo>
                    <a:pt x="87" y="166"/>
                    <a:pt x="86" y="165"/>
                    <a:pt x="85" y="165"/>
                  </a:cubicBezTo>
                  <a:cubicBezTo>
                    <a:pt x="84" y="170"/>
                    <a:pt x="84" y="170"/>
                    <a:pt x="84" y="170"/>
                  </a:cubicBezTo>
                  <a:cubicBezTo>
                    <a:pt x="87" y="171"/>
                    <a:pt x="88" y="172"/>
                    <a:pt x="90" y="172"/>
                  </a:cubicBezTo>
                  <a:cubicBezTo>
                    <a:pt x="90" y="172"/>
                    <a:pt x="90" y="172"/>
                    <a:pt x="90" y="172"/>
                  </a:cubicBezTo>
                  <a:cubicBezTo>
                    <a:pt x="90" y="172"/>
                    <a:pt x="90" y="172"/>
                    <a:pt x="90" y="172"/>
                  </a:cubicBezTo>
                  <a:cubicBezTo>
                    <a:pt x="88" y="173"/>
                    <a:pt x="85" y="173"/>
                    <a:pt x="84" y="175"/>
                  </a:cubicBezTo>
                  <a:cubicBezTo>
                    <a:pt x="86" y="179"/>
                    <a:pt x="86" y="179"/>
                    <a:pt x="86" y="179"/>
                  </a:cubicBezTo>
                  <a:cubicBezTo>
                    <a:pt x="86" y="179"/>
                    <a:pt x="89" y="177"/>
                    <a:pt x="93" y="177"/>
                  </a:cubicBezTo>
                  <a:cubicBezTo>
                    <a:pt x="93" y="177"/>
                    <a:pt x="93" y="177"/>
                    <a:pt x="93" y="177"/>
                  </a:cubicBezTo>
                  <a:cubicBezTo>
                    <a:pt x="93" y="177"/>
                    <a:pt x="93" y="178"/>
                    <a:pt x="93" y="178"/>
                  </a:cubicBezTo>
                  <a:cubicBezTo>
                    <a:pt x="94" y="184"/>
                    <a:pt x="84" y="192"/>
                    <a:pt x="76" y="196"/>
                  </a:cubicBezTo>
                  <a:cubicBezTo>
                    <a:pt x="68" y="199"/>
                    <a:pt x="61" y="199"/>
                    <a:pt x="60" y="198"/>
                  </a:cubicBezTo>
                  <a:cubicBezTo>
                    <a:pt x="57" y="196"/>
                    <a:pt x="55" y="194"/>
                    <a:pt x="54" y="192"/>
                  </a:cubicBezTo>
                  <a:cubicBezTo>
                    <a:pt x="53" y="190"/>
                    <a:pt x="52" y="189"/>
                    <a:pt x="51" y="189"/>
                  </a:cubicBezTo>
                  <a:cubicBezTo>
                    <a:pt x="51" y="189"/>
                    <a:pt x="51" y="189"/>
                    <a:pt x="50" y="189"/>
                  </a:cubicBezTo>
                  <a:cubicBezTo>
                    <a:pt x="50" y="189"/>
                    <a:pt x="49" y="190"/>
                    <a:pt x="49" y="189"/>
                  </a:cubicBezTo>
                  <a:cubicBezTo>
                    <a:pt x="45" y="189"/>
                    <a:pt x="40" y="189"/>
                    <a:pt x="38" y="192"/>
                  </a:cubicBezTo>
                  <a:cubicBezTo>
                    <a:pt x="40" y="192"/>
                    <a:pt x="44" y="192"/>
                    <a:pt x="45" y="193"/>
                  </a:cubicBezTo>
                  <a:cubicBezTo>
                    <a:pt x="45" y="194"/>
                    <a:pt x="45" y="194"/>
                    <a:pt x="44" y="195"/>
                  </a:cubicBezTo>
                  <a:cubicBezTo>
                    <a:pt x="43" y="195"/>
                    <a:pt x="43" y="195"/>
                    <a:pt x="43" y="196"/>
                  </a:cubicBezTo>
                  <a:cubicBezTo>
                    <a:pt x="43" y="197"/>
                    <a:pt x="48" y="200"/>
                    <a:pt x="51" y="201"/>
                  </a:cubicBezTo>
                  <a:cubicBezTo>
                    <a:pt x="52" y="202"/>
                    <a:pt x="53" y="202"/>
                    <a:pt x="53" y="203"/>
                  </a:cubicBezTo>
                  <a:cubicBezTo>
                    <a:pt x="53" y="203"/>
                    <a:pt x="54" y="203"/>
                    <a:pt x="54" y="204"/>
                  </a:cubicBezTo>
                  <a:cubicBezTo>
                    <a:pt x="54" y="204"/>
                    <a:pt x="53" y="204"/>
                    <a:pt x="53" y="204"/>
                  </a:cubicBezTo>
                  <a:cubicBezTo>
                    <a:pt x="52" y="204"/>
                    <a:pt x="49" y="203"/>
                    <a:pt x="46" y="202"/>
                  </a:cubicBezTo>
                  <a:cubicBezTo>
                    <a:pt x="44" y="201"/>
                    <a:pt x="43" y="201"/>
                    <a:pt x="41" y="200"/>
                  </a:cubicBezTo>
                  <a:cubicBezTo>
                    <a:pt x="40" y="200"/>
                    <a:pt x="39" y="200"/>
                    <a:pt x="39" y="201"/>
                  </a:cubicBezTo>
                  <a:cubicBezTo>
                    <a:pt x="39" y="201"/>
                    <a:pt x="38" y="201"/>
                    <a:pt x="38" y="201"/>
                  </a:cubicBezTo>
                  <a:cubicBezTo>
                    <a:pt x="36" y="201"/>
                    <a:pt x="32" y="202"/>
                    <a:pt x="30" y="205"/>
                  </a:cubicBezTo>
                  <a:cubicBezTo>
                    <a:pt x="29" y="207"/>
                    <a:pt x="29" y="208"/>
                    <a:pt x="30" y="210"/>
                  </a:cubicBezTo>
                  <a:cubicBezTo>
                    <a:pt x="30" y="209"/>
                    <a:pt x="33" y="206"/>
                    <a:pt x="36" y="206"/>
                  </a:cubicBezTo>
                  <a:cubicBezTo>
                    <a:pt x="36" y="207"/>
                    <a:pt x="36" y="207"/>
                    <a:pt x="36" y="208"/>
                  </a:cubicBezTo>
                  <a:cubicBezTo>
                    <a:pt x="36" y="209"/>
                    <a:pt x="36" y="211"/>
                    <a:pt x="37" y="212"/>
                  </a:cubicBezTo>
                  <a:cubicBezTo>
                    <a:pt x="39" y="213"/>
                    <a:pt x="43" y="212"/>
                    <a:pt x="46" y="212"/>
                  </a:cubicBezTo>
                  <a:cubicBezTo>
                    <a:pt x="48" y="211"/>
                    <a:pt x="50" y="211"/>
                    <a:pt x="51" y="211"/>
                  </a:cubicBezTo>
                  <a:cubicBezTo>
                    <a:pt x="52" y="211"/>
                    <a:pt x="53" y="211"/>
                    <a:pt x="54" y="211"/>
                  </a:cubicBezTo>
                  <a:cubicBezTo>
                    <a:pt x="54" y="212"/>
                    <a:pt x="54" y="212"/>
                    <a:pt x="54" y="212"/>
                  </a:cubicBezTo>
                  <a:cubicBezTo>
                    <a:pt x="54" y="212"/>
                    <a:pt x="52" y="213"/>
                    <a:pt x="49" y="213"/>
                  </a:cubicBezTo>
                  <a:cubicBezTo>
                    <a:pt x="46" y="214"/>
                    <a:pt x="41" y="214"/>
                    <a:pt x="41" y="216"/>
                  </a:cubicBezTo>
                  <a:cubicBezTo>
                    <a:pt x="41" y="216"/>
                    <a:pt x="41" y="216"/>
                    <a:pt x="41" y="217"/>
                  </a:cubicBezTo>
                  <a:cubicBezTo>
                    <a:pt x="41" y="218"/>
                    <a:pt x="41" y="218"/>
                    <a:pt x="40" y="219"/>
                  </a:cubicBezTo>
                  <a:cubicBezTo>
                    <a:pt x="39" y="220"/>
                    <a:pt x="38" y="221"/>
                    <a:pt x="38" y="224"/>
                  </a:cubicBezTo>
                  <a:cubicBezTo>
                    <a:pt x="38" y="227"/>
                    <a:pt x="41" y="230"/>
                    <a:pt x="42" y="230"/>
                  </a:cubicBezTo>
                  <a:cubicBezTo>
                    <a:pt x="42" y="230"/>
                    <a:pt x="42" y="229"/>
                    <a:pt x="42" y="229"/>
                  </a:cubicBezTo>
                  <a:cubicBezTo>
                    <a:pt x="42" y="227"/>
                    <a:pt x="41" y="225"/>
                    <a:pt x="43" y="224"/>
                  </a:cubicBezTo>
                  <a:cubicBezTo>
                    <a:pt x="43" y="224"/>
                    <a:pt x="44" y="224"/>
                    <a:pt x="44" y="225"/>
                  </a:cubicBezTo>
                  <a:cubicBezTo>
                    <a:pt x="45" y="226"/>
                    <a:pt x="46" y="226"/>
                    <a:pt x="47" y="226"/>
                  </a:cubicBezTo>
                  <a:cubicBezTo>
                    <a:pt x="49" y="227"/>
                    <a:pt x="50" y="225"/>
                    <a:pt x="52" y="223"/>
                  </a:cubicBezTo>
                  <a:cubicBezTo>
                    <a:pt x="54" y="221"/>
                    <a:pt x="56" y="219"/>
                    <a:pt x="59" y="217"/>
                  </a:cubicBezTo>
                  <a:cubicBezTo>
                    <a:pt x="63" y="215"/>
                    <a:pt x="64" y="215"/>
                    <a:pt x="64" y="216"/>
                  </a:cubicBezTo>
                  <a:cubicBezTo>
                    <a:pt x="65" y="216"/>
                    <a:pt x="64" y="217"/>
                    <a:pt x="64" y="217"/>
                  </a:cubicBezTo>
                  <a:cubicBezTo>
                    <a:pt x="64" y="218"/>
                    <a:pt x="64" y="219"/>
                    <a:pt x="64" y="219"/>
                  </a:cubicBezTo>
                  <a:cubicBezTo>
                    <a:pt x="64" y="220"/>
                    <a:pt x="64" y="220"/>
                    <a:pt x="65" y="220"/>
                  </a:cubicBezTo>
                  <a:cubicBezTo>
                    <a:pt x="66" y="220"/>
                    <a:pt x="67" y="221"/>
                    <a:pt x="67" y="222"/>
                  </a:cubicBezTo>
                  <a:cubicBezTo>
                    <a:pt x="68" y="224"/>
                    <a:pt x="65" y="226"/>
                    <a:pt x="64" y="226"/>
                  </a:cubicBezTo>
                  <a:cubicBezTo>
                    <a:pt x="65" y="227"/>
                    <a:pt x="66" y="227"/>
                    <a:pt x="67" y="226"/>
                  </a:cubicBezTo>
                  <a:cubicBezTo>
                    <a:pt x="69" y="226"/>
                    <a:pt x="71" y="224"/>
                    <a:pt x="72" y="221"/>
                  </a:cubicBezTo>
                  <a:cubicBezTo>
                    <a:pt x="73" y="220"/>
                    <a:pt x="73" y="219"/>
                    <a:pt x="74" y="219"/>
                  </a:cubicBezTo>
                  <a:cubicBezTo>
                    <a:pt x="74" y="219"/>
                    <a:pt x="75" y="219"/>
                    <a:pt x="75" y="218"/>
                  </a:cubicBezTo>
                  <a:cubicBezTo>
                    <a:pt x="75" y="218"/>
                    <a:pt x="75" y="217"/>
                    <a:pt x="75" y="216"/>
                  </a:cubicBezTo>
                  <a:cubicBezTo>
                    <a:pt x="75" y="216"/>
                    <a:pt x="75" y="215"/>
                    <a:pt x="76" y="214"/>
                  </a:cubicBezTo>
                  <a:cubicBezTo>
                    <a:pt x="76" y="213"/>
                    <a:pt x="78" y="212"/>
                    <a:pt x="80" y="212"/>
                  </a:cubicBezTo>
                  <a:cubicBezTo>
                    <a:pt x="82" y="212"/>
                    <a:pt x="83" y="211"/>
                    <a:pt x="83" y="210"/>
                  </a:cubicBezTo>
                  <a:cubicBezTo>
                    <a:pt x="82" y="207"/>
                    <a:pt x="85" y="206"/>
                    <a:pt x="87" y="205"/>
                  </a:cubicBezTo>
                  <a:cubicBezTo>
                    <a:pt x="87" y="205"/>
                    <a:pt x="87" y="205"/>
                    <a:pt x="87" y="205"/>
                  </a:cubicBezTo>
                  <a:cubicBezTo>
                    <a:pt x="87" y="205"/>
                    <a:pt x="87" y="205"/>
                    <a:pt x="88" y="206"/>
                  </a:cubicBezTo>
                  <a:cubicBezTo>
                    <a:pt x="88" y="207"/>
                    <a:pt x="89" y="210"/>
                    <a:pt x="94" y="212"/>
                  </a:cubicBezTo>
                  <a:cubicBezTo>
                    <a:pt x="94" y="211"/>
                    <a:pt x="95" y="211"/>
                    <a:pt x="95" y="211"/>
                  </a:cubicBezTo>
                  <a:cubicBezTo>
                    <a:pt x="97" y="210"/>
                    <a:pt x="98" y="210"/>
                    <a:pt x="101" y="208"/>
                  </a:cubicBezTo>
                  <a:cubicBezTo>
                    <a:pt x="102" y="207"/>
                    <a:pt x="104" y="207"/>
                    <a:pt x="105" y="206"/>
                  </a:cubicBezTo>
                  <a:cubicBezTo>
                    <a:pt x="105" y="206"/>
                    <a:pt x="105" y="206"/>
                    <a:pt x="104" y="206"/>
                  </a:cubicBezTo>
                  <a:cubicBezTo>
                    <a:pt x="104" y="205"/>
                    <a:pt x="102" y="203"/>
                    <a:pt x="101" y="201"/>
                  </a:cubicBezTo>
                  <a:cubicBezTo>
                    <a:pt x="101" y="200"/>
                    <a:pt x="101" y="199"/>
                    <a:pt x="101" y="198"/>
                  </a:cubicBezTo>
                  <a:cubicBezTo>
                    <a:pt x="101" y="198"/>
                    <a:pt x="101" y="198"/>
                    <a:pt x="101" y="198"/>
                  </a:cubicBezTo>
                  <a:cubicBezTo>
                    <a:pt x="101" y="199"/>
                    <a:pt x="104" y="202"/>
                    <a:pt x="108" y="204"/>
                  </a:cubicBezTo>
                  <a:cubicBezTo>
                    <a:pt x="111" y="202"/>
                    <a:pt x="114" y="201"/>
                    <a:pt x="117" y="199"/>
                  </a:cubicBezTo>
                  <a:cubicBezTo>
                    <a:pt x="117" y="199"/>
                    <a:pt x="118" y="198"/>
                    <a:pt x="118" y="198"/>
                  </a:cubicBezTo>
                  <a:cubicBezTo>
                    <a:pt x="118" y="198"/>
                    <a:pt x="117" y="197"/>
                    <a:pt x="117" y="196"/>
                  </a:cubicBezTo>
                  <a:cubicBezTo>
                    <a:pt x="115" y="195"/>
                    <a:pt x="113" y="193"/>
                    <a:pt x="113" y="192"/>
                  </a:cubicBezTo>
                  <a:cubicBezTo>
                    <a:pt x="113" y="191"/>
                    <a:pt x="114" y="191"/>
                    <a:pt x="114" y="191"/>
                  </a:cubicBezTo>
                  <a:cubicBezTo>
                    <a:pt x="115" y="190"/>
                    <a:pt x="115" y="188"/>
                    <a:pt x="114" y="186"/>
                  </a:cubicBezTo>
                  <a:cubicBezTo>
                    <a:pt x="113" y="184"/>
                    <a:pt x="111" y="181"/>
                    <a:pt x="113" y="180"/>
                  </a:cubicBezTo>
                  <a:cubicBezTo>
                    <a:pt x="120" y="176"/>
                    <a:pt x="127" y="173"/>
                    <a:pt x="134" y="170"/>
                  </a:cubicBezTo>
                  <a:cubicBezTo>
                    <a:pt x="138" y="168"/>
                    <a:pt x="141" y="166"/>
                    <a:pt x="144" y="165"/>
                  </a:cubicBezTo>
                  <a:cubicBezTo>
                    <a:pt x="144" y="164"/>
                    <a:pt x="143" y="161"/>
                    <a:pt x="140" y="158"/>
                  </a:cubicBezTo>
                  <a:cubicBezTo>
                    <a:pt x="137" y="156"/>
                    <a:pt x="134" y="154"/>
                    <a:pt x="131" y="153"/>
                  </a:cubicBezTo>
                  <a:cubicBezTo>
                    <a:pt x="131" y="153"/>
                    <a:pt x="130" y="152"/>
                    <a:pt x="129" y="152"/>
                  </a:cubicBezTo>
                  <a:moveTo>
                    <a:pt x="13" y="236"/>
                  </a:moveTo>
                  <a:cubicBezTo>
                    <a:pt x="13" y="236"/>
                    <a:pt x="12" y="238"/>
                    <a:pt x="14" y="240"/>
                  </a:cubicBezTo>
                  <a:cubicBezTo>
                    <a:pt x="15" y="241"/>
                    <a:pt x="17" y="242"/>
                    <a:pt x="18" y="241"/>
                  </a:cubicBezTo>
                  <a:cubicBezTo>
                    <a:pt x="19" y="240"/>
                    <a:pt x="19" y="239"/>
                    <a:pt x="19" y="238"/>
                  </a:cubicBezTo>
                  <a:cubicBezTo>
                    <a:pt x="19" y="237"/>
                    <a:pt x="19" y="237"/>
                    <a:pt x="19" y="236"/>
                  </a:cubicBezTo>
                  <a:cubicBezTo>
                    <a:pt x="19" y="235"/>
                    <a:pt x="20" y="235"/>
                    <a:pt x="20" y="235"/>
                  </a:cubicBezTo>
                  <a:cubicBezTo>
                    <a:pt x="21" y="235"/>
                    <a:pt x="21" y="235"/>
                    <a:pt x="21" y="235"/>
                  </a:cubicBezTo>
                  <a:cubicBezTo>
                    <a:pt x="21" y="235"/>
                    <a:pt x="21" y="235"/>
                    <a:pt x="21" y="235"/>
                  </a:cubicBezTo>
                  <a:cubicBezTo>
                    <a:pt x="21" y="235"/>
                    <a:pt x="21" y="235"/>
                    <a:pt x="22" y="235"/>
                  </a:cubicBezTo>
                  <a:cubicBezTo>
                    <a:pt x="29" y="238"/>
                    <a:pt x="38" y="243"/>
                    <a:pt x="47" y="250"/>
                  </a:cubicBezTo>
                  <a:cubicBezTo>
                    <a:pt x="48" y="250"/>
                    <a:pt x="48" y="250"/>
                    <a:pt x="49" y="251"/>
                  </a:cubicBezTo>
                  <a:cubicBezTo>
                    <a:pt x="49" y="251"/>
                    <a:pt x="49" y="251"/>
                    <a:pt x="49" y="251"/>
                  </a:cubicBezTo>
                  <a:cubicBezTo>
                    <a:pt x="48" y="252"/>
                    <a:pt x="48" y="253"/>
                    <a:pt x="47" y="255"/>
                  </a:cubicBezTo>
                  <a:cubicBezTo>
                    <a:pt x="47" y="255"/>
                    <a:pt x="47" y="256"/>
                    <a:pt x="46" y="256"/>
                  </a:cubicBezTo>
                  <a:cubicBezTo>
                    <a:pt x="44" y="260"/>
                    <a:pt x="43" y="263"/>
                    <a:pt x="43" y="266"/>
                  </a:cubicBezTo>
                  <a:cubicBezTo>
                    <a:pt x="43" y="268"/>
                    <a:pt x="45" y="269"/>
                    <a:pt x="46" y="269"/>
                  </a:cubicBezTo>
                  <a:cubicBezTo>
                    <a:pt x="49" y="269"/>
                    <a:pt x="50" y="267"/>
                    <a:pt x="51" y="266"/>
                  </a:cubicBezTo>
                  <a:cubicBezTo>
                    <a:pt x="51" y="265"/>
                    <a:pt x="51" y="264"/>
                    <a:pt x="50" y="263"/>
                  </a:cubicBezTo>
                  <a:cubicBezTo>
                    <a:pt x="49" y="262"/>
                    <a:pt x="48" y="262"/>
                    <a:pt x="48" y="262"/>
                  </a:cubicBezTo>
                  <a:cubicBezTo>
                    <a:pt x="48" y="262"/>
                    <a:pt x="48" y="262"/>
                    <a:pt x="48" y="262"/>
                  </a:cubicBezTo>
                  <a:cubicBezTo>
                    <a:pt x="48" y="262"/>
                    <a:pt x="48" y="262"/>
                    <a:pt x="48" y="262"/>
                  </a:cubicBezTo>
                  <a:cubicBezTo>
                    <a:pt x="48" y="262"/>
                    <a:pt x="49" y="258"/>
                    <a:pt x="49" y="257"/>
                  </a:cubicBezTo>
                  <a:cubicBezTo>
                    <a:pt x="52" y="250"/>
                    <a:pt x="56" y="249"/>
                    <a:pt x="57" y="249"/>
                  </a:cubicBezTo>
                  <a:cubicBezTo>
                    <a:pt x="56" y="248"/>
                    <a:pt x="54" y="244"/>
                    <a:pt x="58" y="238"/>
                  </a:cubicBezTo>
                  <a:cubicBezTo>
                    <a:pt x="60" y="234"/>
                    <a:pt x="61" y="231"/>
                    <a:pt x="62" y="228"/>
                  </a:cubicBezTo>
                  <a:cubicBezTo>
                    <a:pt x="62" y="227"/>
                    <a:pt x="61" y="226"/>
                    <a:pt x="61" y="225"/>
                  </a:cubicBezTo>
                  <a:cubicBezTo>
                    <a:pt x="60" y="224"/>
                    <a:pt x="59" y="224"/>
                    <a:pt x="58" y="223"/>
                  </a:cubicBezTo>
                  <a:cubicBezTo>
                    <a:pt x="56" y="223"/>
                    <a:pt x="54" y="225"/>
                    <a:pt x="54" y="227"/>
                  </a:cubicBezTo>
                  <a:cubicBezTo>
                    <a:pt x="54" y="230"/>
                    <a:pt x="55" y="231"/>
                    <a:pt x="56" y="231"/>
                  </a:cubicBezTo>
                  <a:cubicBezTo>
                    <a:pt x="57" y="231"/>
                    <a:pt x="57" y="231"/>
                    <a:pt x="57" y="232"/>
                  </a:cubicBezTo>
                  <a:cubicBezTo>
                    <a:pt x="56" y="235"/>
                    <a:pt x="55" y="238"/>
                    <a:pt x="53" y="240"/>
                  </a:cubicBezTo>
                  <a:cubicBezTo>
                    <a:pt x="53" y="240"/>
                    <a:pt x="53" y="240"/>
                    <a:pt x="53" y="240"/>
                  </a:cubicBezTo>
                  <a:cubicBezTo>
                    <a:pt x="52" y="240"/>
                    <a:pt x="51" y="239"/>
                    <a:pt x="50" y="239"/>
                  </a:cubicBezTo>
                  <a:cubicBezTo>
                    <a:pt x="49" y="238"/>
                    <a:pt x="49" y="238"/>
                    <a:pt x="49" y="238"/>
                  </a:cubicBezTo>
                  <a:cubicBezTo>
                    <a:pt x="41" y="234"/>
                    <a:pt x="34" y="230"/>
                    <a:pt x="25" y="228"/>
                  </a:cubicBezTo>
                  <a:cubicBezTo>
                    <a:pt x="25" y="228"/>
                    <a:pt x="25" y="228"/>
                    <a:pt x="25" y="228"/>
                  </a:cubicBezTo>
                  <a:cubicBezTo>
                    <a:pt x="25" y="228"/>
                    <a:pt x="25" y="228"/>
                    <a:pt x="25" y="228"/>
                  </a:cubicBezTo>
                  <a:cubicBezTo>
                    <a:pt x="25" y="227"/>
                    <a:pt x="26" y="227"/>
                    <a:pt x="26" y="226"/>
                  </a:cubicBezTo>
                  <a:cubicBezTo>
                    <a:pt x="26" y="225"/>
                    <a:pt x="27" y="225"/>
                    <a:pt x="27" y="224"/>
                  </a:cubicBezTo>
                  <a:cubicBezTo>
                    <a:pt x="28" y="223"/>
                    <a:pt x="28" y="222"/>
                    <a:pt x="28" y="222"/>
                  </a:cubicBezTo>
                  <a:cubicBezTo>
                    <a:pt x="28" y="222"/>
                    <a:pt x="28" y="222"/>
                    <a:pt x="27" y="223"/>
                  </a:cubicBezTo>
                  <a:cubicBezTo>
                    <a:pt x="27" y="223"/>
                    <a:pt x="26" y="223"/>
                    <a:pt x="25" y="224"/>
                  </a:cubicBezTo>
                  <a:cubicBezTo>
                    <a:pt x="22" y="225"/>
                    <a:pt x="22" y="226"/>
                    <a:pt x="20" y="226"/>
                  </a:cubicBezTo>
                  <a:cubicBezTo>
                    <a:pt x="19" y="226"/>
                    <a:pt x="19" y="226"/>
                    <a:pt x="18" y="226"/>
                  </a:cubicBezTo>
                  <a:cubicBezTo>
                    <a:pt x="18" y="225"/>
                    <a:pt x="18" y="225"/>
                    <a:pt x="17" y="225"/>
                  </a:cubicBezTo>
                  <a:cubicBezTo>
                    <a:pt x="17" y="226"/>
                    <a:pt x="16" y="227"/>
                    <a:pt x="16" y="229"/>
                  </a:cubicBezTo>
                  <a:cubicBezTo>
                    <a:pt x="15" y="230"/>
                    <a:pt x="15" y="230"/>
                    <a:pt x="15" y="230"/>
                  </a:cubicBezTo>
                  <a:cubicBezTo>
                    <a:pt x="15" y="232"/>
                    <a:pt x="15" y="232"/>
                    <a:pt x="14" y="233"/>
                  </a:cubicBezTo>
                  <a:cubicBezTo>
                    <a:pt x="14" y="234"/>
                    <a:pt x="14" y="234"/>
                    <a:pt x="13" y="235"/>
                  </a:cubicBezTo>
                  <a:cubicBezTo>
                    <a:pt x="13" y="235"/>
                    <a:pt x="13" y="235"/>
                    <a:pt x="13" y="236"/>
                  </a:cubicBezTo>
                  <a:moveTo>
                    <a:pt x="15" y="38"/>
                  </a:moveTo>
                  <a:cubicBezTo>
                    <a:pt x="18" y="38"/>
                    <a:pt x="22" y="38"/>
                    <a:pt x="23" y="37"/>
                  </a:cubicBezTo>
                  <a:cubicBezTo>
                    <a:pt x="23" y="26"/>
                    <a:pt x="23" y="26"/>
                    <a:pt x="23" y="26"/>
                  </a:cubicBezTo>
                  <a:cubicBezTo>
                    <a:pt x="22" y="25"/>
                    <a:pt x="19" y="25"/>
                    <a:pt x="17" y="25"/>
                  </a:cubicBezTo>
                  <a:cubicBezTo>
                    <a:pt x="16" y="25"/>
                    <a:pt x="16" y="25"/>
                    <a:pt x="16" y="25"/>
                  </a:cubicBezTo>
                  <a:cubicBezTo>
                    <a:pt x="15" y="25"/>
                    <a:pt x="14" y="25"/>
                    <a:pt x="13" y="25"/>
                  </a:cubicBezTo>
                  <a:cubicBezTo>
                    <a:pt x="11" y="27"/>
                    <a:pt x="11" y="30"/>
                    <a:pt x="11" y="30"/>
                  </a:cubicBezTo>
                  <a:cubicBezTo>
                    <a:pt x="11" y="33"/>
                    <a:pt x="11" y="33"/>
                    <a:pt x="11" y="33"/>
                  </a:cubicBezTo>
                  <a:cubicBezTo>
                    <a:pt x="11" y="33"/>
                    <a:pt x="12" y="38"/>
                    <a:pt x="15" y="38"/>
                  </a:cubicBezTo>
                  <a:close/>
                  <a:moveTo>
                    <a:pt x="44" y="34"/>
                  </a:moveTo>
                  <a:cubicBezTo>
                    <a:pt x="44" y="33"/>
                    <a:pt x="44" y="32"/>
                    <a:pt x="44" y="31"/>
                  </a:cubicBezTo>
                  <a:cubicBezTo>
                    <a:pt x="44" y="31"/>
                    <a:pt x="44" y="31"/>
                    <a:pt x="44" y="30"/>
                  </a:cubicBezTo>
                  <a:cubicBezTo>
                    <a:pt x="44" y="28"/>
                    <a:pt x="44" y="26"/>
                    <a:pt x="44" y="24"/>
                  </a:cubicBezTo>
                  <a:cubicBezTo>
                    <a:pt x="44" y="23"/>
                    <a:pt x="44" y="22"/>
                    <a:pt x="43" y="22"/>
                  </a:cubicBezTo>
                  <a:cubicBezTo>
                    <a:pt x="42" y="22"/>
                    <a:pt x="41" y="22"/>
                    <a:pt x="41" y="22"/>
                  </a:cubicBezTo>
                  <a:cubicBezTo>
                    <a:pt x="41" y="22"/>
                    <a:pt x="41" y="22"/>
                    <a:pt x="40" y="23"/>
                  </a:cubicBezTo>
                  <a:cubicBezTo>
                    <a:pt x="40" y="23"/>
                    <a:pt x="40" y="24"/>
                    <a:pt x="40" y="24"/>
                  </a:cubicBezTo>
                  <a:cubicBezTo>
                    <a:pt x="40" y="24"/>
                    <a:pt x="40" y="24"/>
                    <a:pt x="40" y="24"/>
                  </a:cubicBezTo>
                  <a:cubicBezTo>
                    <a:pt x="40" y="24"/>
                    <a:pt x="40" y="24"/>
                    <a:pt x="40" y="24"/>
                  </a:cubicBezTo>
                  <a:cubicBezTo>
                    <a:pt x="39" y="22"/>
                    <a:pt x="39" y="22"/>
                    <a:pt x="39" y="22"/>
                  </a:cubicBezTo>
                  <a:cubicBezTo>
                    <a:pt x="38" y="22"/>
                    <a:pt x="36" y="22"/>
                    <a:pt x="36" y="22"/>
                  </a:cubicBezTo>
                  <a:cubicBezTo>
                    <a:pt x="36" y="22"/>
                    <a:pt x="36" y="22"/>
                    <a:pt x="36" y="23"/>
                  </a:cubicBezTo>
                  <a:cubicBezTo>
                    <a:pt x="35" y="23"/>
                    <a:pt x="35" y="24"/>
                    <a:pt x="35" y="24"/>
                  </a:cubicBezTo>
                  <a:cubicBezTo>
                    <a:pt x="35" y="24"/>
                    <a:pt x="35" y="24"/>
                    <a:pt x="35" y="24"/>
                  </a:cubicBezTo>
                  <a:cubicBezTo>
                    <a:pt x="35" y="24"/>
                    <a:pt x="35" y="24"/>
                    <a:pt x="35" y="24"/>
                  </a:cubicBezTo>
                  <a:cubicBezTo>
                    <a:pt x="34" y="22"/>
                    <a:pt x="34" y="22"/>
                    <a:pt x="34" y="22"/>
                  </a:cubicBezTo>
                  <a:cubicBezTo>
                    <a:pt x="33" y="22"/>
                    <a:pt x="32" y="22"/>
                    <a:pt x="31" y="22"/>
                  </a:cubicBezTo>
                  <a:cubicBezTo>
                    <a:pt x="31" y="22"/>
                    <a:pt x="31" y="23"/>
                    <a:pt x="31" y="23"/>
                  </a:cubicBezTo>
                  <a:cubicBezTo>
                    <a:pt x="30" y="24"/>
                    <a:pt x="30" y="24"/>
                    <a:pt x="30" y="24"/>
                  </a:cubicBezTo>
                  <a:cubicBezTo>
                    <a:pt x="30" y="24"/>
                    <a:pt x="30" y="24"/>
                    <a:pt x="30" y="24"/>
                  </a:cubicBezTo>
                  <a:cubicBezTo>
                    <a:pt x="30" y="24"/>
                    <a:pt x="30" y="24"/>
                    <a:pt x="30" y="24"/>
                  </a:cubicBezTo>
                  <a:cubicBezTo>
                    <a:pt x="29" y="22"/>
                    <a:pt x="29" y="22"/>
                    <a:pt x="29" y="22"/>
                  </a:cubicBezTo>
                  <a:cubicBezTo>
                    <a:pt x="29" y="22"/>
                    <a:pt x="28" y="22"/>
                    <a:pt x="27" y="22"/>
                  </a:cubicBezTo>
                  <a:cubicBezTo>
                    <a:pt x="27" y="22"/>
                    <a:pt x="26" y="23"/>
                    <a:pt x="26" y="24"/>
                  </a:cubicBezTo>
                  <a:cubicBezTo>
                    <a:pt x="26" y="26"/>
                    <a:pt x="26" y="27"/>
                    <a:pt x="26" y="28"/>
                  </a:cubicBezTo>
                  <a:cubicBezTo>
                    <a:pt x="26" y="29"/>
                    <a:pt x="26" y="29"/>
                    <a:pt x="26" y="30"/>
                  </a:cubicBezTo>
                  <a:cubicBezTo>
                    <a:pt x="26" y="31"/>
                    <a:pt x="26" y="36"/>
                    <a:pt x="26" y="37"/>
                  </a:cubicBezTo>
                  <a:cubicBezTo>
                    <a:pt x="27" y="37"/>
                    <a:pt x="28" y="37"/>
                    <a:pt x="29" y="37"/>
                  </a:cubicBezTo>
                  <a:cubicBezTo>
                    <a:pt x="30" y="36"/>
                    <a:pt x="30" y="35"/>
                    <a:pt x="30" y="34"/>
                  </a:cubicBezTo>
                  <a:cubicBezTo>
                    <a:pt x="30" y="34"/>
                    <a:pt x="30" y="34"/>
                    <a:pt x="30" y="34"/>
                  </a:cubicBezTo>
                  <a:cubicBezTo>
                    <a:pt x="30" y="34"/>
                    <a:pt x="30" y="34"/>
                    <a:pt x="30" y="34"/>
                  </a:cubicBezTo>
                  <a:cubicBezTo>
                    <a:pt x="30" y="34"/>
                    <a:pt x="30" y="34"/>
                    <a:pt x="30" y="34"/>
                  </a:cubicBezTo>
                  <a:cubicBezTo>
                    <a:pt x="30" y="35"/>
                    <a:pt x="30" y="37"/>
                    <a:pt x="30" y="38"/>
                  </a:cubicBezTo>
                  <a:cubicBezTo>
                    <a:pt x="31" y="38"/>
                    <a:pt x="32" y="39"/>
                    <a:pt x="33" y="37"/>
                  </a:cubicBezTo>
                  <a:cubicBezTo>
                    <a:pt x="34" y="36"/>
                    <a:pt x="35" y="35"/>
                    <a:pt x="35" y="34"/>
                  </a:cubicBezTo>
                  <a:cubicBezTo>
                    <a:pt x="35" y="34"/>
                    <a:pt x="35" y="34"/>
                    <a:pt x="35" y="34"/>
                  </a:cubicBezTo>
                  <a:cubicBezTo>
                    <a:pt x="35" y="34"/>
                    <a:pt x="35" y="34"/>
                    <a:pt x="35" y="34"/>
                  </a:cubicBezTo>
                  <a:cubicBezTo>
                    <a:pt x="35" y="35"/>
                    <a:pt x="35" y="38"/>
                    <a:pt x="35" y="38"/>
                  </a:cubicBezTo>
                  <a:cubicBezTo>
                    <a:pt x="36" y="38"/>
                    <a:pt x="37" y="38"/>
                    <a:pt x="38" y="37"/>
                  </a:cubicBezTo>
                  <a:cubicBezTo>
                    <a:pt x="39" y="36"/>
                    <a:pt x="40" y="35"/>
                    <a:pt x="40" y="34"/>
                  </a:cubicBezTo>
                  <a:cubicBezTo>
                    <a:pt x="40" y="34"/>
                    <a:pt x="40" y="34"/>
                    <a:pt x="40" y="34"/>
                  </a:cubicBezTo>
                  <a:cubicBezTo>
                    <a:pt x="40" y="34"/>
                    <a:pt x="40" y="34"/>
                    <a:pt x="40" y="34"/>
                  </a:cubicBezTo>
                  <a:cubicBezTo>
                    <a:pt x="40" y="35"/>
                    <a:pt x="40" y="36"/>
                    <a:pt x="40" y="37"/>
                  </a:cubicBezTo>
                  <a:cubicBezTo>
                    <a:pt x="40" y="37"/>
                    <a:pt x="41" y="37"/>
                    <a:pt x="41" y="37"/>
                  </a:cubicBezTo>
                  <a:cubicBezTo>
                    <a:pt x="41" y="37"/>
                    <a:pt x="42" y="36"/>
                    <a:pt x="42" y="36"/>
                  </a:cubicBezTo>
                  <a:cubicBezTo>
                    <a:pt x="42" y="36"/>
                    <a:pt x="43" y="36"/>
                    <a:pt x="43" y="36"/>
                  </a:cubicBezTo>
                  <a:cubicBezTo>
                    <a:pt x="43" y="36"/>
                    <a:pt x="44" y="35"/>
                    <a:pt x="44" y="34"/>
                  </a:cubicBezTo>
                  <a:moveTo>
                    <a:pt x="50" y="36"/>
                  </a:moveTo>
                  <a:cubicBezTo>
                    <a:pt x="50" y="36"/>
                    <a:pt x="49" y="35"/>
                    <a:pt x="49" y="32"/>
                  </a:cubicBezTo>
                  <a:cubicBezTo>
                    <a:pt x="49" y="30"/>
                    <a:pt x="50" y="28"/>
                    <a:pt x="50" y="27"/>
                  </a:cubicBezTo>
                  <a:cubicBezTo>
                    <a:pt x="50" y="24"/>
                    <a:pt x="50" y="24"/>
                    <a:pt x="50" y="24"/>
                  </a:cubicBezTo>
                  <a:cubicBezTo>
                    <a:pt x="50" y="23"/>
                    <a:pt x="48" y="22"/>
                    <a:pt x="47" y="22"/>
                  </a:cubicBezTo>
                  <a:cubicBezTo>
                    <a:pt x="47" y="35"/>
                    <a:pt x="47" y="35"/>
                    <a:pt x="47" y="35"/>
                  </a:cubicBezTo>
                  <a:cubicBezTo>
                    <a:pt x="47" y="38"/>
                    <a:pt x="44" y="40"/>
                    <a:pt x="41" y="41"/>
                  </a:cubicBezTo>
                  <a:cubicBezTo>
                    <a:pt x="35" y="42"/>
                    <a:pt x="30" y="42"/>
                    <a:pt x="28" y="42"/>
                  </a:cubicBezTo>
                  <a:cubicBezTo>
                    <a:pt x="29" y="42"/>
                    <a:pt x="29" y="43"/>
                    <a:pt x="29" y="45"/>
                  </a:cubicBezTo>
                  <a:cubicBezTo>
                    <a:pt x="29" y="46"/>
                    <a:pt x="31" y="47"/>
                    <a:pt x="31" y="47"/>
                  </a:cubicBezTo>
                  <a:cubicBezTo>
                    <a:pt x="46" y="47"/>
                    <a:pt x="46" y="47"/>
                    <a:pt x="46" y="47"/>
                  </a:cubicBezTo>
                  <a:cubicBezTo>
                    <a:pt x="50" y="40"/>
                    <a:pt x="50" y="40"/>
                    <a:pt x="50" y="40"/>
                  </a:cubicBezTo>
                  <a:lnTo>
                    <a:pt x="50" y="36"/>
                  </a:lnTo>
                  <a:close/>
                  <a:moveTo>
                    <a:pt x="31" y="56"/>
                  </a:moveTo>
                  <a:cubicBezTo>
                    <a:pt x="46" y="56"/>
                    <a:pt x="46" y="56"/>
                    <a:pt x="46" y="56"/>
                  </a:cubicBezTo>
                  <a:cubicBezTo>
                    <a:pt x="46" y="55"/>
                    <a:pt x="47" y="53"/>
                    <a:pt x="47" y="53"/>
                  </a:cubicBezTo>
                  <a:cubicBezTo>
                    <a:pt x="47" y="50"/>
                    <a:pt x="47" y="50"/>
                    <a:pt x="47" y="50"/>
                  </a:cubicBezTo>
                  <a:cubicBezTo>
                    <a:pt x="31" y="50"/>
                    <a:pt x="31" y="50"/>
                    <a:pt x="31" y="50"/>
                  </a:cubicBezTo>
                  <a:cubicBezTo>
                    <a:pt x="30" y="53"/>
                    <a:pt x="30" y="53"/>
                    <a:pt x="30" y="53"/>
                  </a:cubicBezTo>
                  <a:lnTo>
                    <a:pt x="31" y="56"/>
                  </a:lnTo>
                  <a:close/>
                  <a:moveTo>
                    <a:pt x="46" y="59"/>
                  </a:moveTo>
                  <a:cubicBezTo>
                    <a:pt x="31" y="59"/>
                    <a:pt x="31" y="59"/>
                    <a:pt x="31" y="59"/>
                  </a:cubicBezTo>
                  <a:cubicBezTo>
                    <a:pt x="31" y="79"/>
                    <a:pt x="31" y="79"/>
                    <a:pt x="31" y="79"/>
                  </a:cubicBezTo>
                  <a:cubicBezTo>
                    <a:pt x="44" y="79"/>
                    <a:pt x="44" y="79"/>
                    <a:pt x="44" y="79"/>
                  </a:cubicBezTo>
                  <a:cubicBezTo>
                    <a:pt x="48" y="76"/>
                    <a:pt x="48" y="76"/>
                    <a:pt x="48" y="76"/>
                  </a:cubicBezTo>
                  <a:lnTo>
                    <a:pt x="46" y="59"/>
                  </a:lnTo>
                  <a:close/>
                  <a:moveTo>
                    <a:pt x="53" y="84"/>
                  </a:moveTo>
                  <a:cubicBezTo>
                    <a:pt x="53" y="84"/>
                    <a:pt x="51" y="82"/>
                    <a:pt x="51" y="82"/>
                  </a:cubicBezTo>
                  <a:cubicBezTo>
                    <a:pt x="50" y="82"/>
                    <a:pt x="50" y="80"/>
                    <a:pt x="50" y="79"/>
                  </a:cubicBezTo>
                  <a:cubicBezTo>
                    <a:pt x="46" y="83"/>
                    <a:pt x="46" y="83"/>
                    <a:pt x="46" y="83"/>
                  </a:cubicBezTo>
                  <a:cubicBezTo>
                    <a:pt x="45" y="83"/>
                    <a:pt x="45" y="83"/>
                    <a:pt x="45" y="83"/>
                  </a:cubicBezTo>
                  <a:cubicBezTo>
                    <a:pt x="30" y="83"/>
                    <a:pt x="30" y="83"/>
                    <a:pt x="30" y="83"/>
                  </a:cubicBezTo>
                  <a:cubicBezTo>
                    <a:pt x="30" y="84"/>
                    <a:pt x="30" y="90"/>
                    <a:pt x="30" y="93"/>
                  </a:cubicBezTo>
                  <a:cubicBezTo>
                    <a:pt x="33" y="96"/>
                    <a:pt x="37" y="99"/>
                    <a:pt x="38" y="99"/>
                  </a:cubicBezTo>
                  <a:cubicBezTo>
                    <a:pt x="48" y="87"/>
                    <a:pt x="48" y="87"/>
                    <a:pt x="48" y="87"/>
                  </a:cubicBezTo>
                  <a:cubicBezTo>
                    <a:pt x="48" y="87"/>
                    <a:pt x="48" y="87"/>
                    <a:pt x="48" y="87"/>
                  </a:cubicBezTo>
                  <a:lnTo>
                    <a:pt x="53" y="84"/>
                  </a:lnTo>
                  <a:close/>
                  <a:moveTo>
                    <a:pt x="50" y="89"/>
                  </a:moveTo>
                  <a:cubicBezTo>
                    <a:pt x="41" y="101"/>
                    <a:pt x="41" y="101"/>
                    <a:pt x="41" y="101"/>
                  </a:cubicBezTo>
                  <a:cubicBezTo>
                    <a:pt x="56" y="107"/>
                    <a:pt x="56" y="107"/>
                    <a:pt x="56" y="107"/>
                  </a:cubicBezTo>
                  <a:cubicBezTo>
                    <a:pt x="64" y="103"/>
                    <a:pt x="74" y="96"/>
                    <a:pt x="76" y="94"/>
                  </a:cubicBezTo>
                  <a:cubicBezTo>
                    <a:pt x="56" y="87"/>
                    <a:pt x="56" y="87"/>
                    <a:pt x="56" y="87"/>
                  </a:cubicBezTo>
                  <a:lnTo>
                    <a:pt x="50" y="89"/>
                  </a:lnTo>
                  <a:close/>
                  <a:moveTo>
                    <a:pt x="58" y="28"/>
                  </a:moveTo>
                  <a:cubicBezTo>
                    <a:pt x="58" y="26"/>
                    <a:pt x="58" y="16"/>
                    <a:pt x="58" y="15"/>
                  </a:cubicBezTo>
                  <a:cubicBezTo>
                    <a:pt x="58" y="15"/>
                    <a:pt x="58" y="15"/>
                    <a:pt x="58" y="15"/>
                  </a:cubicBezTo>
                  <a:cubicBezTo>
                    <a:pt x="58" y="15"/>
                    <a:pt x="59" y="15"/>
                    <a:pt x="59" y="14"/>
                  </a:cubicBezTo>
                  <a:cubicBezTo>
                    <a:pt x="59" y="14"/>
                    <a:pt x="59" y="13"/>
                    <a:pt x="59" y="12"/>
                  </a:cubicBezTo>
                  <a:cubicBezTo>
                    <a:pt x="52" y="12"/>
                    <a:pt x="52" y="12"/>
                    <a:pt x="52" y="12"/>
                  </a:cubicBezTo>
                  <a:cubicBezTo>
                    <a:pt x="52" y="13"/>
                    <a:pt x="52" y="13"/>
                    <a:pt x="52" y="14"/>
                  </a:cubicBezTo>
                  <a:cubicBezTo>
                    <a:pt x="52" y="14"/>
                    <a:pt x="53" y="15"/>
                    <a:pt x="53" y="15"/>
                  </a:cubicBezTo>
                  <a:cubicBezTo>
                    <a:pt x="53" y="15"/>
                    <a:pt x="53" y="15"/>
                    <a:pt x="53" y="15"/>
                  </a:cubicBezTo>
                  <a:cubicBezTo>
                    <a:pt x="53" y="28"/>
                    <a:pt x="53" y="28"/>
                    <a:pt x="53" y="28"/>
                  </a:cubicBezTo>
                  <a:cubicBezTo>
                    <a:pt x="53" y="28"/>
                    <a:pt x="53" y="28"/>
                    <a:pt x="53" y="28"/>
                  </a:cubicBezTo>
                  <a:cubicBezTo>
                    <a:pt x="53" y="28"/>
                    <a:pt x="52" y="29"/>
                    <a:pt x="52" y="32"/>
                  </a:cubicBezTo>
                  <a:cubicBezTo>
                    <a:pt x="52" y="34"/>
                    <a:pt x="53" y="36"/>
                    <a:pt x="53" y="36"/>
                  </a:cubicBezTo>
                  <a:cubicBezTo>
                    <a:pt x="53" y="36"/>
                    <a:pt x="53" y="36"/>
                    <a:pt x="53" y="36"/>
                  </a:cubicBezTo>
                  <a:cubicBezTo>
                    <a:pt x="53" y="46"/>
                    <a:pt x="53" y="46"/>
                    <a:pt x="53" y="46"/>
                  </a:cubicBezTo>
                  <a:cubicBezTo>
                    <a:pt x="53" y="46"/>
                    <a:pt x="53" y="46"/>
                    <a:pt x="53" y="46"/>
                  </a:cubicBezTo>
                  <a:cubicBezTo>
                    <a:pt x="53" y="47"/>
                    <a:pt x="52" y="47"/>
                    <a:pt x="52" y="48"/>
                  </a:cubicBezTo>
                  <a:cubicBezTo>
                    <a:pt x="52" y="49"/>
                    <a:pt x="52" y="49"/>
                    <a:pt x="52" y="49"/>
                  </a:cubicBezTo>
                  <a:cubicBezTo>
                    <a:pt x="59" y="49"/>
                    <a:pt x="59" y="49"/>
                    <a:pt x="59" y="49"/>
                  </a:cubicBezTo>
                  <a:cubicBezTo>
                    <a:pt x="59" y="49"/>
                    <a:pt x="59" y="48"/>
                    <a:pt x="59" y="47"/>
                  </a:cubicBezTo>
                  <a:cubicBezTo>
                    <a:pt x="59" y="47"/>
                    <a:pt x="59" y="46"/>
                    <a:pt x="58" y="46"/>
                  </a:cubicBezTo>
                  <a:cubicBezTo>
                    <a:pt x="58" y="46"/>
                    <a:pt x="58" y="46"/>
                    <a:pt x="58" y="46"/>
                  </a:cubicBezTo>
                  <a:cubicBezTo>
                    <a:pt x="58" y="36"/>
                    <a:pt x="58" y="36"/>
                    <a:pt x="58" y="36"/>
                  </a:cubicBezTo>
                  <a:cubicBezTo>
                    <a:pt x="58" y="36"/>
                    <a:pt x="58" y="36"/>
                    <a:pt x="58" y="36"/>
                  </a:cubicBezTo>
                  <a:cubicBezTo>
                    <a:pt x="58" y="36"/>
                    <a:pt x="59" y="35"/>
                    <a:pt x="59" y="35"/>
                  </a:cubicBezTo>
                  <a:cubicBezTo>
                    <a:pt x="59" y="34"/>
                    <a:pt x="60" y="33"/>
                    <a:pt x="60" y="32"/>
                  </a:cubicBezTo>
                  <a:cubicBezTo>
                    <a:pt x="60" y="30"/>
                    <a:pt x="59" y="29"/>
                    <a:pt x="58" y="28"/>
                  </a:cubicBezTo>
                  <a:cubicBezTo>
                    <a:pt x="58" y="28"/>
                    <a:pt x="58" y="28"/>
                    <a:pt x="58" y="28"/>
                  </a:cubicBezTo>
                  <a:cubicBezTo>
                    <a:pt x="58" y="28"/>
                    <a:pt x="58" y="28"/>
                    <a:pt x="58" y="28"/>
                  </a:cubicBezTo>
                  <a:moveTo>
                    <a:pt x="74" y="38"/>
                  </a:moveTo>
                  <a:cubicBezTo>
                    <a:pt x="85" y="26"/>
                    <a:pt x="85" y="26"/>
                    <a:pt x="85" y="26"/>
                  </a:cubicBezTo>
                  <a:cubicBezTo>
                    <a:pt x="83" y="26"/>
                    <a:pt x="82" y="26"/>
                    <a:pt x="80" y="26"/>
                  </a:cubicBezTo>
                  <a:cubicBezTo>
                    <a:pt x="77" y="26"/>
                    <a:pt x="73" y="26"/>
                    <a:pt x="69" y="26"/>
                  </a:cubicBezTo>
                  <a:cubicBezTo>
                    <a:pt x="68" y="26"/>
                    <a:pt x="66" y="25"/>
                    <a:pt x="65" y="25"/>
                  </a:cubicBezTo>
                  <a:cubicBezTo>
                    <a:pt x="64" y="24"/>
                    <a:pt x="62" y="23"/>
                    <a:pt x="62" y="23"/>
                  </a:cubicBezTo>
                  <a:cubicBezTo>
                    <a:pt x="62" y="24"/>
                    <a:pt x="61" y="26"/>
                    <a:pt x="61" y="27"/>
                  </a:cubicBezTo>
                  <a:cubicBezTo>
                    <a:pt x="61" y="27"/>
                    <a:pt x="63" y="29"/>
                    <a:pt x="63" y="32"/>
                  </a:cubicBezTo>
                  <a:cubicBezTo>
                    <a:pt x="63" y="32"/>
                    <a:pt x="63" y="32"/>
                    <a:pt x="63" y="32"/>
                  </a:cubicBezTo>
                  <a:cubicBezTo>
                    <a:pt x="63" y="33"/>
                    <a:pt x="63" y="35"/>
                    <a:pt x="61" y="37"/>
                  </a:cubicBezTo>
                  <a:cubicBezTo>
                    <a:pt x="62" y="39"/>
                    <a:pt x="62" y="40"/>
                    <a:pt x="63" y="41"/>
                  </a:cubicBezTo>
                  <a:cubicBezTo>
                    <a:pt x="63" y="40"/>
                    <a:pt x="66" y="38"/>
                    <a:pt x="69" y="38"/>
                  </a:cubicBezTo>
                  <a:cubicBezTo>
                    <a:pt x="69" y="38"/>
                    <a:pt x="71" y="38"/>
                    <a:pt x="74" y="38"/>
                  </a:cubicBezTo>
                  <a:moveTo>
                    <a:pt x="125" y="38"/>
                  </a:moveTo>
                  <a:cubicBezTo>
                    <a:pt x="140" y="19"/>
                    <a:pt x="140" y="19"/>
                    <a:pt x="140" y="19"/>
                  </a:cubicBezTo>
                  <a:cubicBezTo>
                    <a:pt x="139" y="19"/>
                    <a:pt x="138" y="19"/>
                    <a:pt x="136" y="20"/>
                  </a:cubicBezTo>
                  <a:cubicBezTo>
                    <a:pt x="135" y="21"/>
                    <a:pt x="134" y="23"/>
                    <a:pt x="134" y="24"/>
                  </a:cubicBezTo>
                  <a:cubicBezTo>
                    <a:pt x="134" y="24"/>
                    <a:pt x="134" y="24"/>
                    <a:pt x="134" y="24"/>
                  </a:cubicBezTo>
                  <a:cubicBezTo>
                    <a:pt x="134" y="24"/>
                    <a:pt x="134" y="24"/>
                    <a:pt x="134" y="24"/>
                  </a:cubicBezTo>
                  <a:cubicBezTo>
                    <a:pt x="134" y="23"/>
                    <a:pt x="133" y="22"/>
                    <a:pt x="132" y="22"/>
                  </a:cubicBezTo>
                  <a:cubicBezTo>
                    <a:pt x="131" y="22"/>
                    <a:pt x="129" y="22"/>
                    <a:pt x="128" y="23"/>
                  </a:cubicBezTo>
                  <a:cubicBezTo>
                    <a:pt x="130" y="26"/>
                    <a:pt x="130" y="27"/>
                    <a:pt x="129" y="28"/>
                  </a:cubicBezTo>
                  <a:cubicBezTo>
                    <a:pt x="128" y="29"/>
                    <a:pt x="127" y="29"/>
                    <a:pt x="126" y="29"/>
                  </a:cubicBezTo>
                  <a:cubicBezTo>
                    <a:pt x="124" y="28"/>
                    <a:pt x="124" y="26"/>
                    <a:pt x="124" y="25"/>
                  </a:cubicBezTo>
                  <a:cubicBezTo>
                    <a:pt x="124" y="26"/>
                    <a:pt x="123" y="26"/>
                    <a:pt x="121" y="26"/>
                  </a:cubicBezTo>
                  <a:cubicBezTo>
                    <a:pt x="121" y="26"/>
                    <a:pt x="120" y="26"/>
                    <a:pt x="119" y="25"/>
                  </a:cubicBezTo>
                  <a:cubicBezTo>
                    <a:pt x="119" y="24"/>
                    <a:pt x="119" y="24"/>
                    <a:pt x="119" y="23"/>
                  </a:cubicBezTo>
                  <a:cubicBezTo>
                    <a:pt x="120" y="21"/>
                    <a:pt x="122" y="21"/>
                    <a:pt x="124" y="21"/>
                  </a:cubicBezTo>
                  <a:cubicBezTo>
                    <a:pt x="124" y="20"/>
                    <a:pt x="124" y="18"/>
                    <a:pt x="122" y="17"/>
                  </a:cubicBezTo>
                  <a:cubicBezTo>
                    <a:pt x="121" y="16"/>
                    <a:pt x="118" y="17"/>
                    <a:pt x="118" y="17"/>
                  </a:cubicBezTo>
                  <a:cubicBezTo>
                    <a:pt x="118" y="17"/>
                    <a:pt x="118" y="17"/>
                    <a:pt x="118" y="17"/>
                  </a:cubicBezTo>
                  <a:cubicBezTo>
                    <a:pt x="118" y="17"/>
                    <a:pt x="118" y="16"/>
                    <a:pt x="118" y="16"/>
                  </a:cubicBezTo>
                  <a:cubicBezTo>
                    <a:pt x="118" y="16"/>
                    <a:pt x="120" y="15"/>
                    <a:pt x="120" y="13"/>
                  </a:cubicBezTo>
                  <a:cubicBezTo>
                    <a:pt x="120" y="12"/>
                    <a:pt x="120" y="10"/>
                    <a:pt x="118" y="8"/>
                  </a:cubicBezTo>
                  <a:cubicBezTo>
                    <a:pt x="118" y="8"/>
                    <a:pt x="118" y="8"/>
                    <a:pt x="118" y="8"/>
                  </a:cubicBezTo>
                  <a:cubicBezTo>
                    <a:pt x="116" y="8"/>
                    <a:pt x="114" y="9"/>
                    <a:pt x="113" y="10"/>
                  </a:cubicBezTo>
                  <a:cubicBezTo>
                    <a:pt x="112" y="12"/>
                    <a:pt x="112" y="14"/>
                    <a:pt x="112" y="14"/>
                  </a:cubicBezTo>
                  <a:cubicBezTo>
                    <a:pt x="113" y="14"/>
                    <a:pt x="112" y="14"/>
                    <a:pt x="112" y="14"/>
                  </a:cubicBezTo>
                  <a:cubicBezTo>
                    <a:pt x="112" y="14"/>
                    <a:pt x="112" y="14"/>
                    <a:pt x="112" y="14"/>
                  </a:cubicBezTo>
                  <a:cubicBezTo>
                    <a:pt x="112" y="14"/>
                    <a:pt x="111" y="11"/>
                    <a:pt x="109" y="11"/>
                  </a:cubicBezTo>
                  <a:cubicBezTo>
                    <a:pt x="107" y="10"/>
                    <a:pt x="105" y="12"/>
                    <a:pt x="105" y="12"/>
                  </a:cubicBezTo>
                  <a:cubicBezTo>
                    <a:pt x="107" y="14"/>
                    <a:pt x="107" y="16"/>
                    <a:pt x="107" y="17"/>
                  </a:cubicBezTo>
                  <a:cubicBezTo>
                    <a:pt x="106" y="18"/>
                    <a:pt x="106" y="19"/>
                    <a:pt x="105" y="19"/>
                  </a:cubicBezTo>
                  <a:cubicBezTo>
                    <a:pt x="104" y="19"/>
                    <a:pt x="103" y="18"/>
                    <a:pt x="103" y="18"/>
                  </a:cubicBezTo>
                  <a:cubicBezTo>
                    <a:pt x="102" y="17"/>
                    <a:pt x="102" y="16"/>
                    <a:pt x="102" y="16"/>
                  </a:cubicBezTo>
                  <a:cubicBezTo>
                    <a:pt x="101" y="16"/>
                    <a:pt x="99" y="17"/>
                    <a:pt x="98" y="16"/>
                  </a:cubicBezTo>
                  <a:cubicBezTo>
                    <a:pt x="97" y="15"/>
                    <a:pt x="96" y="15"/>
                    <a:pt x="96" y="14"/>
                  </a:cubicBezTo>
                  <a:cubicBezTo>
                    <a:pt x="97" y="13"/>
                    <a:pt x="97" y="11"/>
                    <a:pt x="101" y="11"/>
                  </a:cubicBezTo>
                  <a:cubicBezTo>
                    <a:pt x="101" y="10"/>
                    <a:pt x="100" y="8"/>
                    <a:pt x="99" y="7"/>
                  </a:cubicBezTo>
                  <a:cubicBezTo>
                    <a:pt x="98" y="7"/>
                    <a:pt x="97" y="7"/>
                    <a:pt x="96" y="7"/>
                  </a:cubicBezTo>
                  <a:cubicBezTo>
                    <a:pt x="96" y="7"/>
                    <a:pt x="96" y="7"/>
                    <a:pt x="96" y="7"/>
                  </a:cubicBezTo>
                  <a:cubicBezTo>
                    <a:pt x="96" y="7"/>
                    <a:pt x="96" y="7"/>
                    <a:pt x="96" y="7"/>
                  </a:cubicBezTo>
                  <a:cubicBezTo>
                    <a:pt x="96" y="7"/>
                    <a:pt x="98" y="5"/>
                    <a:pt x="98" y="3"/>
                  </a:cubicBezTo>
                  <a:cubicBezTo>
                    <a:pt x="97" y="1"/>
                    <a:pt x="96" y="0"/>
                    <a:pt x="96" y="0"/>
                  </a:cubicBezTo>
                  <a:cubicBezTo>
                    <a:pt x="92" y="23"/>
                    <a:pt x="92" y="23"/>
                    <a:pt x="92" y="23"/>
                  </a:cubicBezTo>
                  <a:cubicBezTo>
                    <a:pt x="102" y="28"/>
                    <a:pt x="102" y="28"/>
                    <a:pt x="102" y="28"/>
                  </a:cubicBezTo>
                  <a:cubicBezTo>
                    <a:pt x="103" y="27"/>
                    <a:pt x="105" y="26"/>
                    <a:pt x="106" y="26"/>
                  </a:cubicBezTo>
                  <a:cubicBezTo>
                    <a:pt x="108" y="24"/>
                    <a:pt x="111" y="25"/>
                    <a:pt x="114" y="26"/>
                  </a:cubicBezTo>
                  <a:cubicBezTo>
                    <a:pt x="118" y="28"/>
                    <a:pt x="119" y="30"/>
                    <a:pt x="119" y="31"/>
                  </a:cubicBezTo>
                  <a:cubicBezTo>
                    <a:pt x="119" y="32"/>
                    <a:pt x="118" y="34"/>
                    <a:pt x="118" y="35"/>
                  </a:cubicBezTo>
                  <a:lnTo>
                    <a:pt x="125" y="38"/>
                  </a:lnTo>
                  <a:close/>
                  <a:moveTo>
                    <a:pt x="180" y="35"/>
                  </a:moveTo>
                  <a:cubicBezTo>
                    <a:pt x="189" y="31"/>
                    <a:pt x="189" y="31"/>
                    <a:pt x="189" y="31"/>
                  </a:cubicBezTo>
                  <a:cubicBezTo>
                    <a:pt x="180" y="27"/>
                    <a:pt x="180" y="27"/>
                    <a:pt x="180" y="27"/>
                  </a:cubicBezTo>
                  <a:cubicBezTo>
                    <a:pt x="175" y="27"/>
                    <a:pt x="166" y="27"/>
                    <a:pt x="154" y="26"/>
                  </a:cubicBezTo>
                  <a:cubicBezTo>
                    <a:pt x="149" y="26"/>
                    <a:pt x="144" y="26"/>
                    <a:pt x="139" y="26"/>
                  </a:cubicBezTo>
                  <a:cubicBezTo>
                    <a:pt x="131" y="36"/>
                    <a:pt x="131" y="36"/>
                    <a:pt x="131" y="36"/>
                  </a:cubicBezTo>
                  <a:cubicBezTo>
                    <a:pt x="144" y="36"/>
                    <a:pt x="144" y="36"/>
                    <a:pt x="144" y="36"/>
                  </a:cubicBezTo>
                  <a:cubicBezTo>
                    <a:pt x="160" y="35"/>
                    <a:pt x="174" y="35"/>
                    <a:pt x="180" y="35"/>
                  </a:cubicBezTo>
                  <a:moveTo>
                    <a:pt x="168" y="86"/>
                  </a:moveTo>
                  <a:cubicBezTo>
                    <a:pt x="168" y="86"/>
                    <a:pt x="168" y="86"/>
                    <a:pt x="168" y="86"/>
                  </a:cubicBezTo>
                  <a:cubicBezTo>
                    <a:pt x="168" y="86"/>
                    <a:pt x="168" y="86"/>
                    <a:pt x="168" y="86"/>
                  </a:cubicBezTo>
                  <a:cubicBezTo>
                    <a:pt x="167" y="85"/>
                    <a:pt x="166" y="85"/>
                    <a:pt x="166" y="85"/>
                  </a:cubicBezTo>
                  <a:cubicBezTo>
                    <a:pt x="159" y="82"/>
                    <a:pt x="154" y="79"/>
                    <a:pt x="151" y="74"/>
                  </a:cubicBezTo>
                  <a:cubicBezTo>
                    <a:pt x="151" y="74"/>
                    <a:pt x="151" y="74"/>
                    <a:pt x="151" y="74"/>
                  </a:cubicBezTo>
                  <a:cubicBezTo>
                    <a:pt x="148" y="69"/>
                    <a:pt x="149" y="58"/>
                    <a:pt x="157" y="54"/>
                  </a:cubicBezTo>
                  <a:cubicBezTo>
                    <a:pt x="157" y="53"/>
                    <a:pt x="157" y="53"/>
                    <a:pt x="157" y="54"/>
                  </a:cubicBezTo>
                  <a:cubicBezTo>
                    <a:pt x="158" y="55"/>
                    <a:pt x="159" y="57"/>
                    <a:pt x="159" y="57"/>
                  </a:cubicBezTo>
                  <a:cubicBezTo>
                    <a:pt x="160" y="57"/>
                    <a:pt x="161" y="57"/>
                    <a:pt x="163" y="57"/>
                  </a:cubicBezTo>
                  <a:cubicBezTo>
                    <a:pt x="164" y="57"/>
                    <a:pt x="165" y="57"/>
                    <a:pt x="166" y="57"/>
                  </a:cubicBezTo>
                  <a:cubicBezTo>
                    <a:pt x="166" y="55"/>
                    <a:pt x="166" y="53"/>
                    <a:pt x="165" y="51"/>
                  </a:cubicBezTo>
                  <a:cubicBezTo>
                    <a:pt x="165" y="51"/>
                    <a:pt x="165" y="51"/>
                    <a:pt x="165" y="51"/>
                  </a:cubicBezTo>
                  <a:cubicBezTo>
                    <a:pt x="165" y="51"/>
                    <a:pt x="165" y="51"/>
                    <a:pt x="166" y="51"/>
                  </a:cubicBezTo>
                  <a:cubicBezTo>
                    <a:pt x="168" y="53"/>
                    <a:pt x="169" y="54"/>
                    <a:pt x="169" y="57"/>
                  </a:cubicBezTo>
                  <a:cubicBezTo>
                    <a:pt x="171" y="57"/>
                    <a:pt x="175" y="57"/>
                    <a:pt x="176" y="57"/>
                  </a:cubicBezTo>
                  <a:cubicBezTo>
                    <a:pt x="176" y="55"/>
                    <a:pt x="176" y="54"/>
                    <a:pt x="175" y="53"/>
                  </a:cubicBezTo>
                  <a:cubicBezTo>
                    <a:pt x="175" y="53"/>
                    <a:pt x="175" y="53"/>
                    <a:pt x="175" y="53"/>
                  </a:cubicBezTo>
                  <a:cubicBezTo>
                    <a:pt x="175" y="53"/>
                    <a:pt x="175" y="53"/>
                    <a:pt x="175" y="53"/>
                  </a:cubicBezTo>
                  <a:cubicBezTo>
                    <a:pt x="183" y="56"/>
                    <a:pt x="185" y="63"/>
                    <a:pt x="185" y="67"/>
                  </a:cubicBezTo>
                  <a:cubicBezTo>
                    <a:pt x="185" y="73"/>
                    <a:pt x="182" y="78"/>
                    <a:pt x="177" y="81"/>
                  </a:cubicBezTo>
                  <a:cubicBezTo>
                    <a:pt x="174" y="83"/>
                    <a:pt x="171" y="85"/>
                    <a:pt x="168" y="86"/>
                  </a:cubicBezTo>
                  <a:moveTo>
                    <a:pt x="91" y="42"/>
                  </a:moveTo>
                  <a:cubicBezTo>
                    <a:pt x="90" y="43"/>
                    <a:pt x="87" y="43"/>
                    <a:pt x="85" y="43"/>
                  </a:cubicBezTo>
                  <a:cubicBezTo>
                    <a:pt x="85" y="43"/>
                    <a:pt x="85" y="43"/>
                    <a:pt x="84" y="43"/>
                  </a:cubicBezTo>
                  <a:cubicBezTo>
                    <a:pt x="84" y="43"/>
                    <a:pt x="84" y="40"/>
                    <a:pt x="84" y="39"/>
                  </a:cubicBezTo>
                  <a:cubicBezTo>
                    <a:pt x="84" y="39"/>
                    <a:pt x="85" y="39"/>
                    <a:pt x="86" y="39"/>
                  </a:cubicBezTo>
                  <a:cubicBezTo>
                    <a:pt x="87" y="39"/>
                    <a:pt x="90" y="40"/>
                    <a:pt x="91" y="42"/>
                  </a:cubicBezTo>
                  <a:cubicBezTo>
                    <a:pt x="91" y="42"/>
                    <a:pt x="91" y="42"/>
                    <a:pt x="91" y="42"/>
                  </a:cubicBezTo>
                  <a:moveTo>
                    <a:pt x="194" y="117"/>
                  </a:moveTo>
                  <a:cubicBezTo>
                    <a:pt x="194" y="117"/>
                    <a:pt x="194" y="117"/>
                    <a:pt x="195" y="117"/>
                  </a:cubicBezTo>
                  <a:cubicBezTo>
                    <a:pt x="195" y="117"/>
                    <a:pt x="195" y="117"/>
                    <a:pt x="195" y="117"/>
                  </a:cubicBezTo>
                  <a:cubicBezTo>
                    <a:pt x="197" y="117"/>
                    <a:pt x="199" y="117"/>
                    <a:pt x="200" y="116"/>
                  </a:cubicBezTo>
                  <a:cubicBezTo>
                    <a:pt x="200" y="116"/>
                    <a:pt x="199" y="110"/>
                    <a:pt x="198" y="108"/>
                  </a:cubicBezTo>
                  <a:cubicBezTo>
                    <a:pt x="196" y="108"/>
                    <a:pt x="193" y="108"/>
                    <a:pt x="191" y="105"/>
                  </a:cubicBezTo>
                  <a:cubicBezTo>
                    <a:pt x="191" y="104"/>
                    <a:pt x="190" y="104"/>
                    <a:pt x="190" y="103"/>
                  </a:cubicBezTo>
                  <a:cubicBezTo>
                    <a:pt x="186" y="98"/>
                    <a:pt x="181" y="93"/>
                    <a:pt x="174" y="89"/>
                  </a:cubicBezTo>
                  <a:cubicBezTo>
                    <a:pt x="174" y="89"/>
                    <a:pt x="174" y="89"/>
                    <a:pt x="174" y="89"/>
                  </a:cubicBezTo>
                  <a:cubicBezTo>
                    <a:pt x="174" y="89"/>
                    <a:pt x="174" y="89"/>
                    <a:pt x="174" y="89"/>
                  </a:cubicBezTo>
                  <a:cubicBezTo>
                    <a:pt x="184" y="84"/>
                    <a:pt x="187" y="79"/>
                    <a:pt x="189" y="77"/>
                  </a:cubicBezTo>
                  <a:cubicBezTo>
                    <a:pt x="190" y="74"/>
                    <a:pt x="192" y="67"/>
                    <a:pt x="190" y="61"/>
                  </a:cubicBezTo>
                  <a:cubicBezTo>
                    <a:pt x="189" y="55"/>
                    <a:pt x="186" y="51"/>
                    <a:pt x="180" y="48"/>
                  </a:cubicBezTo>
                  <a:cubicBezTo>
                    <a:pt x="170" y="43"/>
                    <a:pt x="160" y="45"/>
                    <a:pt x="155" y="47"/>
                  </a:cubicBezTo>
                  <a:cubicBezTo>
                    <a:pt x="146" y="52"/>
                    <a:pt x="141" y="61"/>
                    <a:pt x="143" y="71"/>
                  </a:cubicBezTo>
                  <a:cubicBezTo>
                    <a:pt x="145" y="82"/>
                    <a:pt x="152" y="85"/>
                    <a:pt x="160" y="89"/>
                  </a:cubicBezTo>
                  <a:cubicBezTo>
                    <a:pt x="160" y="89"/>
                    <a:pt x="160" y="89"/>
                    <a:pt x="160" y="89"/>
                  </a:cubicBezTo>
                  <a:cubicBezTo>
                    <a:pt x="160" y="89"/>
                    <a:pt x="160" y="89"/>
                    <a:pt x="160" y="89"/>
                  </a:cubicBezTo>
                  <a:cubicBezTo>
                    <a:pt x="153" y="93"/>
                    <a:pt x="149" y="97"/>
                    <a:pt x="149" y="105"/>
                  </a:cubicBezTo>
                  <a:cubicBezTo>
                    <a:pt x="149" y="106"/>
                    <a:pt x="149" y="108"/>
                    <a:pt x="150" y="110"/>
                  </a:cubicBezTo>
                  <a:cubicBezTo>
                    <a:pt x="151" y="113"/>
                    <a:pt x="152" y="117"/>
                    <a:pt x="151" y="123"/>
                  </a:cubicBezTo>
                  <a:cubicBezTo>
                    <a:pt x="151" y="123"/>
                    <a:pt x="156" y="121"/>
                    <a:pt x="156" y="120"/>
                  </a:cubicBezTo>
                  <a:cubicBezTo>
                    <a:pt x="158" y="116"/>
                    <a:pt x="158" y="109"/>
                    <a:pt x="158" y="109"/>
                  </a:cubicBezTo>
                  <a:cubicBezTo>
                    <a:pt x="158" y="109"/>
                    <a:pt x="158" y="109"/>
                    <a:pt x="158" y="109"/>
                  </a:cubicBezTo>
                  <a:cubicBezTo>
                    <a:pt x="158" y="109"/>
                    <a:pt x="158" y="109"/>
                    <a:pt x="158" y="109"/>
                  </a:cubicBezTo>
                  <a:cubicBezTo>
                    <a:pt x="160" y="111"/>
                    <a:pt x="160" y="115"/>
                    <a:pt x="160" y="118"/>
                  </a:cubicBezTo>
                  <a:cubicBezTo>
                    <a:pt x="161" y="117"/>
                    <a:pt x="163" y="116"/>
                    <a:pt x="164" y="115"/>
                  </a:cubicBezTo>
                  <a:cubicBezTo>
                    <a:pt x="165" y="109"/>
                    <a:pt x="164" y="105"/>
                    <a:pt x="163" y="102"/>
                  </a:cubicBezTo>
                  <a:cubicBezTo>
                    <a:pt x="163" y="102"/>
                    <a:pt x="162" y="102"/>
                    <a:pt x="162" y="101"/>
                  </a:cubicBezTo>
                  <a:cubicBezTo>
                    <a:pt x="161" y="98"/>
                    <a:pt x="164" y="94"/>
                    <a:pt x="166" y="93"/>
                  </a:cubicBezTo>
                  <a:cubicBezTo>
                    <a:pt x="167" y="93"/>
                    <a:pt x="167" y="93"/>
                    <a:pt x="167" y="93"/>
                  </a:cubicBezTo>
                  <a:cubicBezTo>
                    <a:pt x="169" y="94"/>
                    <a:pt x="171" y="95"/>
                    <a:pt x="172" y="96"/>
                  </a:cubicBezTo>
                  <a:cubicBezTo>
                    <a:pt x="175" y="98"/>
                    <a:pt x="182" y="103"/>
                    <a:pt x="185" y="110"/>
                  </a:cubicBezTo>
                  <a:cubicBezTo>
                    <a:pt x="189" y="120"/>
                    <a:pt x="187" y="126"/>
                    <a:pt x="185" y="130"/>
                  </a:cubicBezTo>
                  <a:cubicBezTo>
                    <a:pt x="181" y="135"/>
                    <a:pt x="178" y="138"/>
                    <a:pt x="172" y="138"/>
                  </a:cubicBezTo>
                  <a:cubicBezTo>
                    <a:pt x="172" y="138"/>
                    <a:pt x="172" y="138"/>
                    <a:pt x="172" y="138"/>
                  </a:cubicBezTo>
                  <a:cubicBezTo>
                    <a:pt x="172" y="138"/>
                    <a:pt x="172" y="138"/>
                    <a:pt x="172" y="138"/>
                  </a:cubicBezTo>
                  <a:cubicBezTo>
                    <a:pt x="170" y="138"/>
                    <a:pt x="169" y="138"/>
                    <a:pt x="167" y="138"/>
                  </a:cubicBezTo>
                  <a:cubicBezTo>
                    <a:pt x="166" y="138"/>
                    <a:pt x="164" y="138"/>
                    <a:pt x="163" y="137"/>
                  </a:cubicBezTo>
                  <a:cubicBezTo>
                    <a:pt x="162" y="137"/>
                    <a:pt x="161" y="137"/>
                    <a:pt x="160" y="136"/>
                  </a:cubicBezTo>
                  <a:cubicBezTo>
                    <a:pt x="160" y="136"/>
                    <a:pt x="160" y="136"/>
                    <a:pt x="160" y="136"/>
                  </a:cubicBezTo>
                  <a:cubicBezTo>
                    <a:pt x="160" y="136"/>
                    <a:pt x="160" y="136"/>
                    <a:pt x="159" y="136"/>
                  </a:cubicBezTo>
                  <a:cubicBezTo>
                    <a:pt x="159" y="136"/>
                    <a:pt x="159" y="136"/>
                    <a:pt x="159" y="136"/>
                  </a:cubicBezTo>
                  <a:cubicBezTo>
                    <a:pt x="159" y="136"/>
                    <a:pt x="159" y="136"/>
                    <a:pt x="159" y="136"/>
                  </a:cubicBezTo>
                  <a:cubicBezTo>
                    <a:pt x="159" y="136"/>
                    <a:pt x="159" y="136"/>
                    <a:pt x="159" y="136"/>
                  </a:cubicBezTo>
                  <a:cubicBezTo>
                    <a:pt x="156" y="134"/>
                    <a:pt x="147" y="129"/>
                    <a:pt x="138" y="120"/>
                  </a:cubicBezTo>
                  <a:cubicBezTo>
                    <a:pt x="133" y="114"/>
                    <a:pt x="129" y="109"/>
                    <a:pt x="126" y="106"/>
                  </a:cubicBezTo>
                  <a:cubicBezTo>
                    <a:pt x="125" y="104"/>
                    <a:pt x="125" y="104"/>
                    <a:pt x="125" y="104"/>
                  </a:cubicBezTo>
                  <a:cubicBezTo>
                    <a:pt x="125" y="104"/>
                    <a:pt x="125" y="104"/>
                    <a:pt x="125" y="104"/>
                  </a:cubicBezTo>
                  <a:cubicBezTo>
                    <a:pt x="125" y="104"/>
                    <a:pt x="125" y="104"/>
                    <a:pt x="125" y="104"/>
                  </a:cubicBezTo>
                  <a:cubicBezTo>
                    <a:pt x="129" y="106"/>
                    <a:pt x="133" y="105"/>
                    <a:pt x="134" y="105"/>
                  </a:cubicBezTo>
                  <a:cubicBezTo>
                    <a:pt x="134" y="105"/>
                    <a:pt x="134" y="102"/>
                    <a:pt x="134" y="100"/>
                  </a:cubicBezTo>
                  <a:cubicBezTo>
                    <a:pt x="134" y="94"/>
                    <a:pt x="134" y="94"/>
                    <a:pt x="134" y="94"/>
                  </a:cubicBezTo>
                  <a:cubicBezTo>
                    <a:pt x="134" y="94"/>
                    <a:pt x="134" y="92"/>
                    <a:pt x="134" y="90"/>
                  </a:cubicBezTo>
                  <a:cubicBezTo>
                    <a:pt x="133" y="90"/>
                    <a:pt x="123" y="89"/>
                    <a:pt x="121" y="84"/>
                  </a:cubicBezTo>
                  <a:cubicBezTo>
                    <a:pt x="121" y="84"/>
                    <a:pt x="121" y="84"/>
                    <a:pt x="121" y="84"/>
                  </a:cubicBezTo>
                  <a:cubicBezTo>
                    <a:pt x="121" y="84"/>
                    <a:pt x="121" y="84"/>
                    <a:pt x="121" y="84"/>
                  </a:cubicBezTo>
                  <a:cubicBezTo>
                    <a:pt x="121" y="84"/>
                    <a:pt x="124" y="85"/>
                    <a:pt x="127" y="86"/>
                  </a:cubicBezTo>
                  <a:cubicBezTo>
                    <a:pt x="130" y="86"/>
                    <a:pt x="134" y="85"/>
                    <a:pt x="135" y="85"/>
                  </a:cubicBezTo>
                  <a:cubicBezTo>
                    <a:pt x="135" y="84"/>
                    <a:pt x="135" y="78"/>
                    <a:pt x="135" y="75"/>
                  </a:cubicBezTo>
                  <a:cubicBezTo>
                    <a:pt x="135" y="75"/>
                    <a:pt x="135" y="72"/>
                    <a:pt x="135" y="71"/>
                  </a:cubicBezTo>
                  <a:cubicBezTo>
                    <a:pt x="134" y="71"/>
                    <a:pt x="131" y="71"/>
                    <a:pt x="128" y="70"/>
                  </a:cubicBezTo>
                  <a:cubicBezTo>
                    <a:pt x="126" y="70"/>
                    <a:pt x="122" y="68"/>
                    <a:pt x="121" y="65"/>
                  </a:cubicBezTo>
                  <a:cubicBezTo>
                    <a:pt x="121" y="65"/>
                    <a:pt x="121" y="65"/>
                    <a:pt x="121" y="65"/>
                  </a:cubicBezTo>
                  <a:cubicBezTo>
                    <a:pt x="121" y="65"/>
                    <a:pt x="121" y="65"/>
                    <a:pt x="121" y="65"/>
                  </a:cubicBezTo>
                  <a:cubicBezTo>
                    <a:pt x="121" y="65"/>
                    <a:pt x="123" y="66"/>
                    <a:pt x="127" y="66"/>
                  </a:cubicBezTo>
                  <a:cubicBezTo>
                    <a:pt x="131" y="67"/>
                    <a:pt x="136" y="66"/>
                    <a:pt x="136" y="66"/>
                  </a:cubicBezTo>
                  <a:cubicBezTo>
                    <a:pt x="136" y="63"/>
                    <a:pt x="136" y="56"/>
                    <a:pt x="136" y="56"/>
                  </a:cubicBezTo>
                  <a:cubicBezTo>
                    <a:pt x="136" y="54"/>
                    <a:pt x="136" y="52"/>
                    <a:pt x="136" y="51"/>
                  </a:cubicBezTo>
                  <a:cubicBezTo>
                    <a:pt x="135" y="52"/>
                    <a:pt x="128" y="51"/>
                    <a:pt x="123" y="46"/>
                  </a:cubicBezTo>
                  <a:cubicBezTo>
                    <a:pt x="123" y="46"/>
                    <a:pt x="121" y="44"/>
                    <a:pt x="123" y="41"/>
                  </a:cubicBezTo>
                  <a:cubicBezTo>
                    <a:pt x="112" y="36"/>
                    <a:pt x="112" y="36"/>
                    <a:pt x="112" y="36"/>
                  </a:cubicBezTo>
                  <a:cubicBezTo>
                    <a:pt x="112" y="36"/>
                    <a:pt x="112" y="36"/>
                    <a:pt x="112" y="36"/>
                  </a:cubicBezTo>
                  <a:cubicBezTo>
                    <a:pt x="113" y="36"/>
                    <a:pt x="115" y="34"/>
                    <a:pt x="115" y="32"/>
                  </a:cubicBezTo>
                  <a:cubicBezTo>
                    <a:pt x="115" y="31"/>
                    <a:pt x="114" y="30"/>
                    <a:pt x="114" y="30"/>
                  </a:cubicBezTo>
                  <a:cubicBezTo>
                    <a:pt x="113" y="29"/>
                    <a:pt x="110" y="28"/>
                    <a:pt x="108" y="29"/>
                  </a:cubicBezTo>
                  <a:cubicBezTo>
                    <a:pt x="105" y="29"/>
                    <a:pt x="103" y="32"/>
                    <a:pt x="103" y="32"/>
                  </a:cubicBezTo>
                  <a:cubicBezTo>
                    <a:pt x="103" y="32"/>
                    <a:pt x="103" y="32"/>
                    <a:pt x="103" y="32"/>
                  </a:cubicBezTo>
                  <a:cubicBezTo>
                    <a:pt x="90" y="26"/>
                    <a:pt x="90" y="26"/>
                    <a:pt x="90" y="26"/>
                  </a:cubicBezTo>
                  <a:cubicBezTo>
                    <a:pt x="79" y="37"/>
                    <a:pt x="79" y="37"/>
                    <a:pt x="79" y="37"/>
                  </a:cubicBezTo>
                  <a:cubicBezTo>
                    <a:pt x="79" y="37"/>
                    <a:pt x="79" y="38"/>
                    <a:pt x="79" y="39"/>
                  </a:cubicBezTo>
                  <a:cubicBezTo>
                    <a:pt x="79" y="40"/>
                    <a:pt x="79" y="40"/>
                    <a:pt x="79" y="40"/>
                  </a:cubicBezTo>
                  <a:cubicBezTo>
                    <a:pt x="79" y="40"/>
                    <a:pt x="79" y="41"/>
                    <a:pt x="78" y="41"/>
                  </a:cubicBezTo>
                  <a:cubicBezTo>
                    <a:pt x="78" y="42"/>
                    <a:pt x="77" y="42"/>
                    <a:pt x="77" y="43"/>
                  </a:cubicBezTo>
                  <a:cubicBezTo>
                    <a:pt x="76" y="44"/>
                    <a:pt x="76" y="44"/>
                    <a:pt x="75" y="45"/>
                  </a:cubicBezTo>
                  <a:cubicBezTo>
                    <a:pt x="74" y="46"/>
                    <a:pt x="74" y="47"/>
                    <a:pt x="73" y="47"/>
                  </a:cubicBezTo>
                  <a:cubicBezTo>
                    <a:pt x="72" y="49"/>
                    <a:pt x="72" y="50"/>
                    <a:pt x="72" y="51"/>
                  </a:cubicBezTo>
                  <a:cubicBezTo>
                    <a:pt x="72" y="51"/>
                    <a:pt x="72" y="51"/>
                    <a:pt x="72" y="51"/>
                  </a:cubicBezTo>
                  <a:cubicBezTo>
                    <a:pt x="72" y="52"/>
                    <a:pt x="70" y="54"/>
                    <a:pt x="75" y="58"/>
                  </a:cubicBezTo>
                  <a:cubicBezTo>
                    <a:pt x="75" y="58"/>
                    <a:pt x="75" y="58"/>
                    <a:pt x="75" y="58"/>
                  </a:cubicBezTo>
                  <a:cubicBezTo>
                    <a:pt x="75" y="58"/>
                    <a:pt x="75" y="58"/>
                    <a:pt x="75" y="58"/>
                  </a:cubicBezTo>
                  <a:cubicBezTo>
                    <a:pt x="76" y="58"/>
                    <a:pt x="76" y="58"/>
                    <a:pt x="76" y="58"/>
                  </a:cubicBezTo>
                  <a:cubicBezTo>
                    <a:pt x="76" y="58"/>
                    <a:pt x="76" y="58"/>
                    <a:pt x="76" y="58"/>
                  </a:cubicBezTo>
                  <a:cubicBezTo>
                    <a:pt x="76" y="58"/>
                    <a:pt x="76" y="58"/>
                    <a:pt x="76" y="58"/>
                  </a:cubicBezTo>
                  <a:cubicBezTo>
                    <a:pt x="76" y="58"/>
                    <a:pt x="76" y="58"/>
                    <a:pt x="76" y="58"/>
                  </a:cubicBezTo>
                  <a:cubicBezTo>
                    <a:pt x="77" y="58"/>
                    <a:pt x="77" y="59"/>
                    <a:pt x="78" y="60"/>
                  </a:cubicBezTo>
                  <a:cubicBezTo>
                    <a:pt x="78" y="59"/>
                    <a:pt x="79" y="58"/>
                    <a:pt x="80" y="57"/>
                  </a:cubicBezTo>
                  <a:cubicBezTo>
                    <a:pt x="81" y="55"/>
                    <a:pt x="82" y="54"/>
                    <a:pt x="84" y="53"/>
                  </a:cubicBezTo>
                  <a:cubicBezTo>
                    <a:pt x="85" y="52"/>
                    <a:pt x="87" y="51"/>
                    <a:pt x="89" y="51"/>
                  </a:cubicBezTo>
                  <a:cubicBezTo>
                    <a:pt x="91" y="51"/>
                    <a:pt x="92" y="52"/>
                    <a:pt x="93" y="53"/>
                  </a:cubicBezTo>
                  <a:cubicBezTo>
                    <a:pt x="95" y="55"/>
                    <a:pt x="95" y="59"/>
                    <a:pt x="95" y="61"/>
                  </a:cubicBezTo>
                  <a:cubicBezTo>
                    <a:pt x="95" y="61"/>
                    <a:pt x="95" y="61"/>
                    <a:pt x="95" y="61"/>
                  </a:cubicBezTo>
                  <a:cubicBezTo>
                    <a:pt x="95" y="61"/>
                    <a:pt x="95" y="61"/>
                    <a:pt x="95" y="61"/>
                  </a:cubicBezTo>
                  <a:cubicBezTo>
                    <a:pt x="94" y="61"/>
                    <a:pt x="93" y="60"/>
                    <a:pt x="93" y="60"/>
                  </a:cubicBezTo>
                  <a:cubicBezTo>
                    <a:pt x="92" y="59"/>
                    <a:pt x="87" y="57"/>
                    <a:pt x="82" y="60"/>
                  </a:cubicBezTo>
                  <a:cubicBezTo>
                    <a:pt x="81" y="60"/>
                    <a:pt x="81" y="60"/>
                    <a:pt x="81" y="60"/>
                  </a:cubicBezTo>
                  <a:cubicBezTo>
                    <a:pt x="79" y="61"/>
                    <a:pt x="76" y="62"/>
                    <a:pt x="71" y="64"/>
                  </a:cubicBezTo>
                  <a:cubicBezTo>
                    <a:pt x="69" y="64"/>
                    <a:pt x="67" y="64"/>
                    <a:pt x="66" y="64"/>
                  </a:cubicBezTo>
                  <a:cubicBezTo>
                    <a:pt x="66" y="63"/>
                    <a:pt x="65" y="63"/>
                    <a:pt x="65" y="62"/>
                  </a:cubicBezTo>
                  <a:cubicBezTo>
                    <a:pt x="65" y="60"/>
                    <a:pt x="65" y="59"/>
                    <a:pt x="65" y="58"/>
                  </a:cubicBezTo>
                  <a:cubicBezTo>
                    <a:pt x="64" y="58"/>
                    <a:pt x="62" y="59"/>
                    <a:pt x="61" y="62"/>
                  </a:cubicBezTo>
                  <a:cubicBezTo>
                    <a:pt x="61" y="63"/>
                    <a:pt x="61" y="65"/>
                    <a:pt x="62" y="66"/>
                  </a:cubicBezTo>
                  <a:cubicBezTo>
                    <a:pt x="62" y="67"/>
                    <a:pt x="63" y="68"/>
                    <a:pt x="65" y="69"/>
                  </a:cubicBezTo>
                  <a:cubicBezTo>
                    <a:pt x="67" y="69"/>
                    <a:pt x="70" y="68"/>
                    <a:pt x="75" y="65"/>
                  </a:cubicBezTo>
                  <a:cubicBezTo>
                    <a:pt x="78" y="64"/>
                    <a:pt x="79" y="63"/>
                    <a:pt x="81" y="63"/>
                  </a:cubicBezTo>
                  <a:cubicBezTo>
                    <a:pt x="84" y="61"/>
                    <a:pt x="86" y="61"/>
                    <a:pt x="89" y="63"/>
                  </a:cubicBezTo>
                  <a:cubicBezTo>
                    <a:pt x="92" y="64"/>
                    <a:pt x="93" y="65"/>
                    <a:pt x="93" y="65"/>
                  </a:cubicBezTo>
                  <a:cubicBezTo>
                    <a:pt x="93" y="65"/>
                    <a:pt x="93" y="65"/>
                    <a:pt x="93" y="66"/>
                  </a:cubicBezTo>
                  <a:cubicBezTo>
                    <a:pt x="93" y="66"/>
                    <a:pt x="92" y="68"/>
                    <a:pt x="88" y="69"/>
                  </a:cubicBezTo>
                  <a:cubicBezTo>
                    <a:pt x="85" y="69"/>
                    <a:pt x="83" y="67"/>
                    <a:pt x="81" y="66"/>
                  </a:cubicBezTo>
                  <a:cubicBezTo>
                    <a:pt x="81" y="66"/>
                    <a:pt x="81" y="67"/>
                    <a:pt x="81" y="68"/>
                  </a:cubicBezTo>
                  <a:cubicBezTo>
                    <a:pt x="80" y="69"/>
                    <a:pt x="80" y="69"/>
                    <a:pt x="80" y="70"/>
                  </a:cubicBezTo>
                  <a:cubicBezTo>
                    <a:pt x="80" y="70"/>
                    <a:pt x="81" y="71"/>
                    <a:pt x="80" y="72"/>
                  </a:cubicBezTo>
                  <a:cubicBezTo>
                    <a:pt x="80" y="73"/>
                    <a:pt x="78" y="74"/>
                    <a:pt x="77" y="75"/>
                  </a:cubicBezTo>
                  <a:cubicBezTo>
                    <a:pt x="76" y="75"/>
                    <a:pt x="76" y="75"/>
                    <a:pt x="76" y="75"/>
                  </a:cubicBezTo>
                  <a:cubicBezTo>
                    <a:pt x="75" y="76"/>
                    <a:pt x="72" y="77"/>
                    <a:pt x="70" y="78"/>
                  </a:cubicBezTo>
                  <a:cubicBezTo>
                    <a:pt x="71" y="79"/>
                    <a:pt x="72" y="82"/>
                    <a:pt x="73" y="83"/>
                  </a:cubicBezTo>
                  <a:cubicBezTo>
                    <a:pt x="73" y="83"/>
                    <a:pt x="73" y="83"/>
                    <a:pt x="73" y="84"/>
                  </a:cubicBezTo>
                  <a:cubicBezTo>
                    <a:pt x="74" y="86"/>
                    <a:pt x="76" y="89"/>
                    <a:pt x="77" y="90"/>
                  </a:cubicBezTo>
                  <a:cubicBezTo>
                    <a:pt x="78" y="90"/>
                    <a:pt x="81" y="89"/>
                    <a:pt x="83" y="88"/>
                  </a:cubicBezTo>
                  <a:cubicBezTo>
                    <a:pt x="86" y="86"/>
                    <a:pt x="88" y="85"/>
                    <a:pt x="88" y="83"/>
                  </a:cubicBezTo>
                  <a:cubicBezTo>
                    <a:pt x="88" y="83"/>
                    <a:pt x="88" y="83"/>
                    <a:pt x="89" y="83"/>
                  </a:cubicBezTo>
                  <a:cubicBezTo>
                    <a:pt x="89" y="83"/>
                    <a:pt x="89" y="83"/>
                    <a:pt x="89" y="84"/>
                  </a:cubicBezTo>
                  <a:cubicBezTo>
                    <a:pt x="85" y="92"/>
                    <a:pt x="82" y="95"/>
                    <a:pt x="80" y="96"/>
                  </a:cubicBezTo>
                  <a:cubicBezTo>
                    <a:pt x="79" y="96"/>
                    <a:pt x="78" y="97"/>
                    <a:pt x="77" y="98"/>
                  </a:cubicBezTo>
                  <a:cubicBezTo>
                    <a:pt x="68" y="104"/>
                    <a:pt x="52" y="115"/>
                    <a:pt x="36" y="117"/>
                  </a:cubicBezTo>
                  <a:cubicBezTo>
                    <a:pt x="31" y="117"/>
                    <a:pt x="23" y="110"/>
                    <a:pt x="21" y="107"/>
                  </a:cubicBezTo>
                  <a:cubicBezTo>
                    <a:pt x="21" y="107"/>
                    <a:pt x="20" y="106"/>
                    <a:pt x="20" y="106"/>
                  </a:cubicBezTo>
                  <a:cubicBezTo>
                    <a:pt x="18" y="106"/>
                    <a:pt x="17" y="108"/>
                    <a:pt x="17" y="108"/>
                  </a:cubicBezTo>
                  <a:cubicBezTo>
                    <a:pt x="17" y="108"/>
                    <a:pt x="16" y="108"/>
                    <a:pt x="16" y="108"/>
                  </a:cubicBezTo>
                  <a:cubicBezTo>
                    <a:pt x="16" y="108"/>
                    <a:pt x="10" y="107"/>
                    <a:pt x="7" y="111"/>
                  </a:cubicBezTo>
                  <a:cubicBezTo>
                    <a:pt x="7" y="111"/>
                    <a:pt x="8" y="111"/>
                    <a:pt x="8" y="111"/>
                  </a:cubicBezTo>
                  <a:cubicBezTo>
                    <a:pt x="10" y="111"/>
                    <a:pt x="11" y="111"/>
                    <a:pt x="13" y="111"/>
                  </a:cubicBezTo>
                  <a:cubicBezTo>
                    <a:pt x="13" y="111"/>
                    <a:pt x="14" y="111"/>
                    <a:pt x="14" y="112"/>
                  </a:cubicBezTo>
                  <a:cubicBezTo>
                    <a:pt x="14" y="112"/>
                    <a:pt x="14" y="112"/>
                    <a:pt x="13" y="113"/>
                  </a:cubicBezTo>
                  <a:cubicBezTo>
                    <a:pt x="13" y="113"/>
                    <a:pt x="12" y="114"/>
                    <a:pt x="12" y="114"/>
                  </a:cubicBezTo>
                  <a:cubicBezTo>
                    <a:pt x="12" y="116"/>
                    <a:pt x="18" y="118"/>
                    <a:pt x="21" y="119"/>
                  </a:cubicBezTo>
                  <a:cubicBezTo>
                    <a:pt x="22" y="119"/>
                    <a:pt x="22" y="119"/>
                    <a:pt x="23" y="119"/>
                  </a:cubicBezTo>
                  <a:cubicBezTo>
                    <a:pt x="23" y="119"/>
                    <a:pt x="24" y="120"/>
                    <a:pt x="23" y="120"/>
                  </a:cubicBezTo>
                  <a:cubicBezTo>
                    <a:pt x="23" y="121"/>
                    <a:pt x="23" y="121"/>
                    <a:pt x="23" y="121"/>
                  </a:cubicBezTo>
                  <a:cubicBezTo>
                    <a:pt x="19" y="121"/>
                    <a:pt x="16" y="119"/>
                    <a:pt x="14" y="118"/>
                  </a:cubicBezTo>
                  <a:cubicBezTo>
                    <a:pt x="13" y="118"/>
                    <a:pt x="12" y="118"/>
                    <a:pt x="12" y="117"/>
                  </a:cubicBezTo>
                  <a:cubicBezTo>
                    <a:pt x="9" y="117"/>
                    <a:pt x="8" y="117"/>
                    <a:pt x="7" y="117"/>
                  </a:cubicBezTo>
                  <a:cubicBezTo>
                    <a:pt x="6" y="118"/>
                    <a:pt x="6" y="118"/>
                    <a:pt x="6" y="119"/>
                  </a:cubicBezTo>
                  <a:cubicBezTo>
                    <a:pt x="6" y="119"/>
                    <a:pt x="5" y="120"/>
                    <a:pt x="5" y="120"/>
                  </a:cubicBezTo>
                  <a:cubicBezTo>
                    <a:pt x="3" y="121"/>
                    <a:pt x="0" y="122"/>
                    <a:pt x="0" y="128"/>
                  </a:cubicBezTo>
                  <a:cubicBezTo>
                    <a:pt x="0" y="128"/>
                    <a:pt x="1" y="127"/>
                    <a:pt x="1" y="127"/>
                  </a:cubicBezTo>
                  <a:cubicBezTo>
                    <a:pt x="3" y="125"/>
                    <a:pt x="4" y="123"/>
                    <a:pt x="5" y="124"/>
                  </a:cubicBezTo>
                  <a:cubicBezTo>
                    <a:pt x="5" y="124"/>
                    <a:pt x="6" y="124"/>
                    <a:pt x="6" y="124"/>
                  </a:cubicBezTo>
                  <a:cubicBezTo>
                    <a:pt x="6" y="129"/>
                    <a:pt x="12" y="128"/>
                    <a:pt x="16" y="127"/>
                  </a:cubicBezTo>
                  <a:cubicBezTo>
                    <a:pt x="19" y="127"/>
                    <a:pt x="21" y="127"/>
                    <a:pt x="22" y="127"/>
                  </a:cubicBezTo>
                  <a:cubicBezTo>
                    <a:pt x="22" y="128"/>
                    <a:pt x="22" y="128"/>
                    <a:pt x="22" y="128"/>
                  </a:cubicBezTo>
                  <a:cubicBezTo>
                    <a:pt x="22" y="128"/>
                    <a:pt x="21" y="129"/>
                    <a:pt x="19" y="129"/>
                  </a:cubicBezTo>
                  <a:cubicBezTo>
                    <a:pt x="16" y="129"/>
                    <a:pt x="12" y="130"/>
                    <a:pt x="11" y="132"/>
                  </a:cubicBezTo>
                  <a:cubicBezTo>
                    <a:pt x="11" y="132"/>
                    <a:pt x="11" y="133"/>
                    <a:pt x="11" y="133"/>
                  </a:cubicBezTo>
                  <a:cubicBezTo>
                    <a:pt x="11" y="133"/>
                    <a:pt x="11" y="134"/>
                    <a:pt x="11" y="134"/>
                  </a:cubicBezTo>
                  <a:cubicBezTo>
                    <a:pt x="9" y="136"/>
                    <a:pt x="6" y="139"/>
                    <a:pt x="10" y="143"/>
                  </a:cubicBezTo>
                  <a:cubicBezTo>
                    <a:pt x="10" y="142"/>
                    <a:pt x="11" y="140"/>
                    <a:pt x="12" y="138"/>
                  </a:cubicBezTo>
                  <a:cubicBezTo>
                    <a:pt x="13" y="138"/>
                    <a:pt x="14" y="137"/>
                    <a:pt x="14" y="138"/>
                  </a:cubicBezTo>
                  <a:cubicBezTo>
                    <a:pt x="15" y="138"/>
                    <a:pt x="16" y="138"/>
                    <a:pt x="17" y="138"/>
                  </a:cubicBezTo>
                  <a:cubicBezTo>
                    <a:pt x="19" y="139"/>
                    <a:pt x="20" y="140"/>
                    <a:pt x="23" y="138"/>
                  </a:cubicBezTo>
                  <a:cubicBezTo>
                    <a:pt x="23" y="138"/>
                    <a:pt x="23" y="137"/>
                    <a:pt x="23" y="137"/>
                  </a:cubicBezTo>
                  <a:cubicBezTo>
                    <a:pt x="24" y="136"/>
                    <a:pt x="26" y="135"/>
                    <a:pt x="30" y="134"/>
                  </a:cubicBezTo>
                  <a:cubicBezTo>
                    <a:pt x="30" y="134"/>
                    <a:pt x="30" y="134"/>
                    <a:pt x="30" y="134"/>
                  </a:cubicBezTo>
                  <a:cubicBezTo>
                    <a:pt x="30" y="134"/>
                    <a:pt x="30" y="134"/>
                    <a:pt x="31" y="135"/>
                  </a:cubicBezTo>
                  <a:cubicBezTo>
                    <a:pt x="31" y="135"/>
                    <a:pt x="31" y="136"/>
                    <a:pt x="31" y="137"/>
                  </a:cubicBezTo>
                  <a:cubicBezTo>
                    <a:pt x="31" y="137"/>
                    <a:pt x="32" y="137"/>
                    <a:pt x="32" y="137"/>
                  </a:cubicBezTo>
                  <a:cubicBezTo>
                    <a:pt x="33" y="138"/>
                    <a:pt x="33" y="138"/>
                    <a:pt x="33" y="138"/>
                  </a:cubicBezTo>
                  <a:cubicBezTo>
                    <a:pt x="33" y="140"/>
                    <a:pt x="31" y="142"/>
                    <a:pt x="31" y="143"/>
                  </a:cubicBezTo>
                  <a:cubicBezTo>
                    <a:pt x="31" y="143"/>
                    <a:pt x="31" y="143"/>
                    <a:pt x="31" y="143"/>
                  </a:cubicBezTo>
                  <a:cubicBezTo>
                    <a:pt x="31" y="143"/>
                    <a:pt x="32" y="143"/>
                    <a:pt x="32" y="143"/>
                  </a:cubicBezTo>
                  <a:cubicBezTo>
                    <a:pt x="34" y="142"/>
                    <a:pt x="35" y="141"/>
                    <a:pt x="37" y="139"/>
                  </a:cubicBezTo>
                  <a:cubicBezTo>
                    <a:pt x="37" y="138"/>
                    <a:pt x="38" y="138"/>
                    <a:pt x="38" y="138"/>
                  </a:cubicBezTo>
                  <a:cubicBezTo>
                    <a:pt x="39" y="138"/>
                    <a:pt x="39" y="138"/>
                    <a:pt x="39" y="138"/>
                  </a:cubicBezTo>
                  <a:cubicBezTo>
                    <a:pt x="42" y="138"/>
                    <a:pt x="41" y="137"/>
                    <a:pt x="41" y="135"/>
                  </a:cubicBezTo>
                  <a:cubicBezTo>
                    <a:pt x="41" y="134"/>
                    <a:pt x="41" y="133"/>
                    <a:pt x="42" y="132"/>
                  </a:cubicBezTo>
                  <a:cubicBezTo>
                    <a:pt x="45" y="129"/>
                    <a:pt x="49" y="127"/>
                    <a:pt x="52" y="126"/>
                  </a:cubicBezTo>
                  <a:cubicBezTo>
                    <a:pt x="52" y="126"/>
                    <a:pt x="52" y="126"/>
                    <a:pt x="52" y="126"/>
                  </a:cubicBezTo>
                  <a:cubicBezTo>
                    <a:pt x="52" y="126"/>
                    <a:pt x="52" y="126"/>
                    <a:pt x="52" y="126"/>
                  </a:cubicBezTo>
                  <a:cubicBezTo>
                    <a:pt x="52" y="126"/>
                    <a:pt x="51" y="130"/>
                    <a:pt x="53" y="133"/>
                  </a:cubicBezTo>
                  <a:cubicBezTo>
                    <a:pt x="65" y="130"/>
                    <a:pt x="65" y="130"/>
                    <a:pt x="65" y="130"/>
                  </a:cubicBezTo>
                  <a:cubicBezTo>
                    <a:pt x="64" y="126"/>
                    <a:pt x="67" y="122"/>
                    <a:pt x="69" y="119"/>
                  </a:cubicBezTo>
                  <a:cubicBezTo>
                    <a:pt x="69" y="119"/>
                    <a:pt x="69" y="119"/>
                    <a:pt x="69" y="119"/>
                  </a:cubicBezTo>
                  <a:cubicBezTo>
                    <a:pt x="69" y="119"/>
                    <a:pt x="69" y="119"/>
                    <a:pt x="69" y="121"/>
                  </a:cubicBezTo>
                  <a:cubicBezTo>
                    <a:pt x="69" y="123"/>
                    <a:pt x="68" y="128"/>
                    <a:pt x="69" y="129"/>
                  </a:cubicBezTo>
                  <a:cubicBezTo>
                    <a:pt x="82" y="126"/>
                    <a:pt x="82" y="126"/>
                    <a:pt x="82" y="126"/>
                  </a:cubicBezTo>
                  <a:cubicBezTo>
                    <a:pt x="81" y="124"/>
                    <a:pt x="82" y="120"/>
                    <a:pt x="83" y="118"/>
                  </a:cubicBezTo>
                  <a:cubicBezTo>
                    <a:pt x="83" y="118"/>
                    <a:pt x="83" y="118"/>
                    <a:pt x="83" y="118"/>
                  </a:cubicBezTo>
                  <a:cubicBezTo>
                    <a:pt x="83" y="118"/>
                    <a:pt x="83" y="118"/>
                    <a:pt x="83" y="118"/>
                  </a:cubicBezTo>
                  <a:cubicBezTo>
                    <a:pt x="85" y="126"/>
                    <a:pt x="88" y="130"/>
                    <a:pt x="93" y="133"/>
                  </a:cubicBezTo>
                  <a:cubicBezTo>
                    <a:pt x="101" y="136"/>
                    <a:pt x="107" y="138"/>
                    <a:pt x="116" y="140"/>
                  </a:cubicBezTo>
                  <a:cubicBezTo>
                    <a:pt x="119" y="141"/>
                    <a:pt x="122" y="142"/>
                    <a:pt x="126" y="143"/>
                  </a:cubicBezTo>
                  <a:cubicBezTo>
                    <a:pt x="130" y="144"/>
                    <a:pt x="134" y="146"/>
                    <a:pt x="136" y="147"/>
                  </a:cubicBezTo>
                  <a:cubicBezTo>
                    <a:pt x="136" y="147"/>
                    <a:pt x="137" y="147"/>
                    <a:pt x="137" y="148"/>
                  </a:cubicBezTo>
                  <a:cubicBezTo>
                    <a:pt x="137" y="149"/>
                    <a:pt x="135" y="151"/>
                    <a:pt x="135" y="151"/>
                  </a:cubicBezTo>
                  <a:cubicBezTo>
                    <a:pt x="135" y="151"/>
                    <a:pt x="135" y="152"/>
                    <a:pt x="136" y="152"/>
                  </a:cubicBezTo>
                  <a:cubicBezTo>
                    <a:pt x="137" y="152"/>
                    <a:pt x="139" y="153"/>
                    <a:pt x="142" y="155"/>
                  </a:cubicBezTo>
                  <a:cubicBezTo>
                    <a:pt x="146" y="158"/>
                    <a:pt x="148" y="165"/>
                    <a:pt x="149" y="172"/>
                  </a:cubicBezTo>
                  <a:cubicBezTo>
                    <a:pt x="151" y="177"/>
                    <a:pt x="152" y="184"/>
                    <a:pt x="150" y="186"/>
                  </a:cubicBezTo>
                  <a:cubicBezTo>
                    <a:pt x="149" y="187"/>
                    <a:pt x="148" y="188"/>
                    <a:pt x="142" y="189"/>
                  </a:cubicBezTo>
                  <a:cubicBezTo>
                    <a:pt x="143" y="194"/>
                    <a:pt x="143" y="194"/>
                    <a:pt x="143" y="194"/>
                  </a:cubicBezTo>
                  <a:cubicBezTo>
                    <a:pt x="147" y="194"/>
                    <a:pt x="150" y="193"/>
                    <a:pt x="150" y="193"/>
                  </a:cubicBezTo>
                  <a:cubicBezTo>
                    <a:pt x="150" y="193"/>
                    <a:pt x="150" y="193"/>
                    <a:pt x="151" y="193"/>
                  </a:cubicBezTo>
                  <a:cubicBezTo>
                    <a:pt x="151" y="193"/>
                    <a:pt x="151" y="193"/>
                    <a:pt x="150" y="193"/>
                  </a:cubicBezTo>
                  <a:cubicBezTo>
                    <a:pt x="150" y="193"/>
                    <a:pt x="150" y="193"/>
                    <a:pt x="150" y="194"/>
                  </a:cubicBezTo>
                  <a:cubicBezTo>
                    <a:pt x="148" y="196"/>
                    <a:pt x="148" y="197"/>
                    <a:pt x="148" y="199"/>
                  </a:cubicBezTo>
                  <a:cubicBezTo>
                    <a:pt x="153" y="202"/>
                    <a:pt x="153" y="202"/>
                    <a:pt x="153" y="202"/>
                  </a:cubicBezTo>
                  <a:cubicBezTo>
                    <a:pt x="154" y="198"/>
                    <a:pt x="155" y="194"/>
                    <a:pt x="157" y="193"/>
                  </a:cubicBezTo>
                  <a:cubicBezTo>
                    <a:pt x="160" y="192"/>
                    <a:pt x="171" y="198"/>
                    <a:pt x="175" y="208"/>
                  </a:cubicBezTo>
                  <a:cubicBezTo>
                    <a:pt x="176" y="213"/>
                    <a:pt x="177" y="221"/>
                    <a:pt x="174" y="226"/>
                  </a:cubicBezTo>
                  <a:cubicBezTo>
                    <a:pt x="173" y="228"/>
                    <a:pt x="171" y="229"/>
                    <a:pt x="170" y="229"/>
                  </a:cubicBezTo>
                  <a:cubicBezTo>
                    <a:pt x="168" y="229"/>
                    <a:pt x="166" y="228"/>
                    <a:pt x="164" y="227"/>
                  </a:cubicBezTo>
                  <a:cubicBezTo>
                    <a:pt x="161" y="226"/>
                    <a:pt x="158" y="224"/>
                    <a:pt x="157" y="226"/>
                  </a:cubicBezTo>
                  <a:cubicBezTo>
                    <a:pt x="157" y="227"/>
                    <a:pt x="155" y="228"/>
                    <a:pt x="154" y="228"/>
                  </a:cubicBezTo>
                  <a:cubicBezTo>
                    <a:pt x="151" y="230"/>
                    <a:pt x="148" y="232"/>
                    <a:pt x="150" y="237"/>
                  </a:cubicBezTo>
                  <a:cubicBezTo>
                    <a:pt x="152" y="234"/>
                    <a:pt x="154" y="233"/>
                    <a:pt x="155" y="234"/>
                  </a:cubicBezTo>
                  <a:cubicBezTo>
                    <a:pt x="156" y="234"/>
                    <a:pt x="156" y="234"/>
                    <a:pt x="156" y="235"/>
                  </a:cubicBezTo>
                  <a:cubicBezTo>
                    <a:pt x="156" y="235"/>
                    <a:pt x="157" y="236"/>
                    <a:pt x="157" y="236"/>
                  </a:cubicBezTo>
                  <a:cubicBezTo>
                    <a:pt x="157" y="237"/>
                    <a:pt x="160" y="237"/>
                    <a:pt x="162" y="236"/>
                  </a:cubicBezTo>
                  <a:cubicBezTo>
                    <a:pt x="164" y="236"/>
                    <a:pt x="167" y="236"/>
                    <a:pt x="167" y="237"/>
                  </a:cubicBezTo>
                  <a:cubicBezTo>
                    <a:pt x="167" y="237"/>
                    <a:pt x="167" y="237"/>
                    <a:pt x="167" y="237"/>
                  </a:cubicBezTo>
                  <a:cubicBezTo>
                    <a:pt x="167" y="238"/>
                    <a:pt x="166" y="238"/>
                    <a:pt x="165" y="238"/>
                  </a:cubicBezTo>
                  <a:cubicBezTo>
                    <a:pt x="165" y="238"/>
                    <a:pt x="165" y="238"/>
                    <a:pt x="165" y="238"/>
                  </a:cubicBezTo>
                  <a:cubicBezTo>
                    <a:pt x="164" y="238"/>
                    <a:pt x="164" y="238"/>
                    <a:pt x="163" y="238"/>
                  </a:cubicBezTo>
                  <a:cubicBezTo>
                    <a:pt x="159" y="239"/>
                    <a:pt x="155" y="239"/>
                    <a:pt x="155" y="241"/>
                  </a:cubicBezTo>
                  <a:cubicBezTo>
                    <a:pt x="155" y="241"/>
                    <a:pt x="155" y="241"/>
                    <a:pt x="155" y="242"/>
                  </a:cubicBezTo>
                  <a:cubicBezTo>
                    <a:pt x="155" y="242"/>
                    <a:pt x="155" y="242"/>
                    <a:pt x="155" y="243"/>
                  </a:cubicBezTo>
                  <a:cubicBezTo>
                    <a:pt x="154" y="244"/>
                    <a:pt x="154" y="245"/>
                    <a:pt x="153" y="245"/>
                  </a:cubicBezTo>
                  <a:cubicBezTo>
                    <a:pt x="151" y="246"/>
                    <a:pt x="150" y="247"/>
                    <a:pt x="150" y="251"/>
                  </a:cubicBezTo>
                  <a:cubicBezTo>
                    <a:pt x="150" y="254"/>
                    <a:pt x="153" y="256"/>
                    <a:pt x="153" y="256"/>
                  </a:cubicBezTo>
                  <a:cubicBezTo>
                    <a:pt x="153" y="256"/>
                    <a:pt x="153" y="255"/>
                    <a:pt x="153" y="255"/>
                  </a:cubicBezTo>
                  <a:cubicBezTo>
                    <a:pt x="153" y="253"/>
                    <a:pt x="154" y="250"/>
                    <a:pt x="156" y="249"/>
                  </a:cubicBezTo>
                  <a:cubicBezTo>
                    <a:pt x="156" y="249"/>
                    <a:pt x="157" y="250"/>
                    <a:pt x="157" y="250"/>
                  </a:cubicBezTo>
                  <a:cubicBezTo>
                    <a:pt x="158" y="251"/>
                    <a:pt x="158" y="252"/>
                    <a:pt x="159" y="252"/>
                  </a:cubicBezTo>
                  <a:cubicBezTo>
                    <a:pt x="161" y="251"/>
                    <a:pt x="163" y="249"/>
                    <a:pt x="165" y="247"/>
                  </a:cubicBezTo>
                  <a:cubicBezTo>
                    <a:pt x="168" y="245"/>
                    <a:pt x="170" y="243"/>
                    <a:pt x="172" y="243"/>
                  </a:cubicBezTo>
                  <a:cubicBezTo>
                    <a:pt x="172" y="243"/>
                    <a:pt x="172" y="243"/>
                    <a:pt x="172" y="243"/>
                  </a:cubicBezTo>
                  <a:cubicBezTo>
                    <a:pt x="172" y="243"/>
                    <a:pt x="172" y="243"/>
                    <a:pt x="172" y="243"/>
                  </a:cubicBezTo>
                  <a:cubicBezTo>
                    <a:pt x="172" y="243"/>
                    <a:pt x="172" y="243"/>
                    <a:pt x="172" y="243"/>
                  </a:cubicBezTo>
                  <a:cubicBezTo>
                    <a:pt x="172" y="243"/>
                    <a:pt x="172" y="244"/>
                    <a:pt x="170" y="245"/>
                  </a:cubicBezTo>
                  <a:cubicBezTo>
                    <a:pt x="169" y="247"/>
                    <a:pt x="166" y="249"/>
                    <a:pt x="166" y="251"/>
                  </a:cubicBezTo>
                  <a:cubicBezTo>
                    <a:pt x="165" y="252"/>
                    <a:pt x="166" y="253"/>
                    <a:pt x="167" y="254"/>
                  </a:cubicBezTo>
                  <a:cubicBezTo>
                    <a:pt x="168" y="255"/>
                    <a:pt x="168" y="255"/>
                    <a:pt x="168" y="256"/>
                  </a:cubicBezTo>
                  <a:cubicBezTo>
                    <a:pt x="168" y="258"/>
                    <a:pt x="170" y="260"/>
                    <a:pt x="172" y="261"/>
                  </a:cubicBezTo>
                  <a:cubicBezTo>
                    <a:pt x="175" y="262"/>
                    <a:pt x="178" y="262"/>
                    <a:pt x="178" y="262"/>
                  </a:cubicBezTo>
                  <a:cubicBezTo>
                    <a:pt x="178" y="262"/>
                    <a:pt x="177" y="261"/>
                    <a:pt x="176" y="261"/>
                  </a:cubicBezTo>
                  <a:cubicBezTo>
                    <a:pt x="175" y="259"/>
                    <a:pt x="173" y="256"/>
                    <a:pt x="174" y="255"/>
                  </a:cubicBezTo>
                  <a:cubicBezTo>
                    <a:pt x="174" y="254"/>
                    <a:pt x="175" y="255"/>
                    <a:pt x="176" y="255"/>
                  </a:cubicBezTo>
                  <a:cubicBezTo>
                    <a:pt x="176" y="255"/>
                    <a:pt x="177" y="255"/>
                    <a:pt x="178" y="255"/>
                  </a:cubicBezTo>
                  <a:cubicBezTo>
                    <a:pt x="178" y="255"/>
                    <a:pt x="178" y="254"/>
                    <a:pt x="178" y="253"/>
                  </a:cubicBezTo>
                  <a:cubicBezTo>
                    <a:pt x="178" y="251"/>
                    <a:pt x="177" y="246"/>
                    <a:pt x="183" y="240"/>
                  </a:cubicBezTo>
                  <a:cubicBezTo>
                    <a:pt x="183" y="240"/>
                    <a:pt x="183" y="240"/>
                    <a:pt x="183" y="240"/>
                  </a:cubicBezTo>
                  <a:cubicBezTo>
                    <a:pt x="183" y="240"/>
                    <a:pt x="183" y="240"/>
                    <a:pt x="183" y="240"/>
                  </a:cubicBezTo>
                  <a:cubicBezTo>
                    <a:pt x="183" y="240"/>
                    <a:pt x="185" y="243"/>
                    <a:pt x="187" y="243"/>
                  </a:cubicBezTo>
                  <a:cubicBezTo>
                    <a:pt x="190" y="244"/>
                    <a:pt x="189" y="247"/>
                    <a:pt x="189" y="249"/>
                  </a:cubicBezTo>
                  <a:cubicBezTo>
                    <a:pt x="189" y="249"/>
                    <a:pt x="189" y="250"/>
                    <a:pt x="189" y="250"/>
                  </a:cubicBezTo>
                  <a:cubicBezTo>
                    <a:pt x="190" y="249"/>
                    <a:pt x="192" y="246"/>
                    <a:pt x="192" y="241"/>
                  </a:cubicBezTo>
                  <a:cubicBezTo>
                    <a:pt x="192" y="241"/>
                    <a:pt x="192" y="241"/>
                    <a:pt x="192" y="241"/>
                  </a:cubicBezTo>
                  <a:cubicBezTo>
                    <a:pt x="192" y="241"/>
                    <a:pt x="194" y="239"/>
                    <a:pt x="194" y="238"/>
                  </a:cubicBezTo>
                  <a:cubicBezTo>
                    <a:pt x="195" y="237"/>
                    <a:pt x="194" y="236"/>
                    <a:pt x="193" y="235"/>
                  </a:cubicBezTo>
                  <a:cubicBezTo>
                    <a:pt x="192" y="234"/>
                    <a:pt x="190" y="232"/>
                    <a:pt x="190" y="225"/>
                  </a:cubicBezTo>
                  <a:cubicBezTo>
                    <a:pt x="190" y="224"/>
                    <a:pt x="190" y="223"/>
                    <a:pt x="189" y="223"/>
                  </a:cubicBezTo>
                  <a:cubicBezTo>
                    <a:pt x="189" y="223"/>
                    <a:pt x="189" y="222"/>
                    <a:pt x="188" y="222"/>
                  </a:cubicBezTo>
                  <a:cubicBezTo>
                    <a:pt x="187" y="221"/>
                    <a:pt x="187" y="220"/>
                    <a:pt x="187" y="219"/>
                  </a:cubicBezTo>
                  <a:cubicBezTo>
                    <a:pt x="187" y="219"/>
                    <a:pt x="187" y="219"/>
                    <a:pt x="188" y="219"/>
                  </a:cubicBezTo>
                  <a:cubicBezTo>
                    <a:pt x="190" y="221"/>
                    <a:pt x="194" y="220"/>
                    <a:pt x="194" y="220"/>
                  </a:cubicBezTo>
                  <a:cubicBezTo>
                    <a:pt x="195" y="210"/>
                    <a:pt x="195" y="208"/>
                    <a:pt x="195" y="207"/>
                  </a:cubicBezTo>
                  <a:cubicBezTo>
                    <a:pt x="191" y="207"/>
                    <a:pt x="189" y="207"/>
                    <a:pt x="187" y="205"/>
                  </a:cubicBezTo>
                  <a:cubicBezTo>
                    <a:pt x="187" y="205"/>
                    <a:pt x="187" y="205"/>
                    <a:pt x="187" y="205"/>
                  </a:cubicBezTo>
                  <a:cubicBezTo>
                    <a:pt x="187" y="205"/>
                    <a:pt x="187" y="205"/>
                    <a:pt x="188" y="205"/>
                  </a:cubicBezTo>
                  <a:cubicBezTo>
                    <a:pt x="190" y="205"/>
                    <a:pt x="193" y="205"/>
                    <a:pt x="195" y="204"/>
                  </a:cubicBezTo>
                  <a:cubicBezTo>
                    <a:pt x="194" y="198"/>
                    <a:pt x="194" y="193"/>
                    <a:pt x="194" y="192"/>
                  </a:cubicBezTo>
                  <a:cubicBezTo>
                    <a:pt x="190" y="193"/>
                    <a:pt x="188" y="193"/>
                    <a:pt x="186" y="191"/>
                  </a:cubicBezTo>
                  <a:cubicBezTo>
                    <a:pt x="184" y="190"/>
                    <a:pt x="184" y="189"/>
                    <a:pt x="184" y="188"/>
                  </a:cubicBezTo>
                  <a:cubicBezTo>
                    <a:pt x="184" y="187"/>
                    <a:pt x="184" y="186"/>
                    <a:pt x="183" y="186"/>
                  </a:cubicBezTo>
                  <a:cubicBezTo>
                    <a:pt x="178" y="184"/>
                    <a:pt x="174" y="181"/>
                    <a:pt x="173" y="180"/>
                  </a:cubicBezTo>
                  <a:cubicBezTo>
                    <a:pt x="171" y="177"/>
                    <a:pt x="171" y="175"/>
                    <a:pt x="171" y="175"/>
                  </a:cubicBezTo>
                  <a:cubicBezTo>
                    <a:pt x="171" y="175"/>
                    <a:pt x="171" y="175"/>
                    <a:pt x="171" y="175"/>
                  </a:cubicBezTo>
                  <a:cubicBezTo>
                    <a:pt x="171" y="175"/>
                    <a:pt x="171" y="175"/>
                    <a:pt x="172" y="175"/>
                  </a:cubicBezTo>
                  <a:cubicBezTo>
                    <a:pt x="174" y="176"/>
                    <a:pt x="176" y="176"/>
                    <a:pt x="177" y="175"/>
                  </a:cubicBezTo>
                  <a:cubicBezTo>
                    <a:pt x="178" y="166"/>
                    <a:pt x="178" y="166"/>
                    <a:pt x="178" y="166"/>
                  </a:cubicBezTo>
                  <a:cubicBezTo>
                    <a:pt x="177" y="166"/>
                    <a:pt x="176" y="166"/>
                    <a:pt x="175" y="165"/>
                  </a:cubicBezTo>
                  <a:cubicBezTo>
                    <a:pt x="173" y="164"/>
                    <a:pt x="171" y="162"/>
                    <a:pt x="171" y="162"/>
                  </a:cubicBezTo>
                  <a:cubicBezTo>
                    <a:pt x="171" y="162"/>
                    <a:pt x="171" y="162"/>
                    <a:pt x="171" y="162"/>
                  </a:cubicBezTo>
                  <a:cubicBezTo>
                    <a:pt x="171" y="162"/>
                    <a:pt x="171" y="162"/>
                    <a:pt x="172" y="162"/>
                  </a:cubicBezTo>
                  <a:cubicBezTo>
                    <a:pt x="172" y="162"/>
                    <a:pt x="173" y="162"/>
                    <a:pt x="175" y="163"/>
                  </a:cubicBezTo>
                  <a:cubicBezTo>
                    <a:pt x="177" y="163"/>
                    <a:pt x="178" y="162"/>
                    <a:pt x="178" y="162"/>
                  </a:cubicBezTo>
                  <a:cubicBezTo>
                    <a:pt x="180" y="152"/>
                    <a:pt x="180" y="152"/>
                    <a:pt x="180" y="152"/>
                  </a:cubicBezTo>
                  <a:cubicBezTo>
                    <a:pt x="177" y="152"/>
                    <a:pt x="176" y="151"/>
                    <a:pt x="175" y="150"/>
                  </a:cubicBezTo>
                  <a:cubicBezTo>
                    <a:pt x="174" y="149"/>
                    <a:pt x="174" y="148"/>
                    <a:pt x="174" y="148"/>
                  </a:cubicBezTo>
                  <a:cubicBezTo>
                    <a:pt x="174" y="148"/>
                    <a:pt x="174" y="148"/>
                    <a:pt x="174" y="148"/>
                  </a:cubicBezTo>
                  <a:cubicBezTo>
                    <a:pt x="185" y="146"/>
                    <a:pt x="192" y="136"/>
                    <a:pt x="194" y="127"/>
                  </a:cubicBezTo>
                  <a:cubicBezTo>
                    <a:pt x="194" y="127"/>
                    <a:pt x="194" y="127"/>
                    <a:pt x="194" y="127"/>
                  </a:cubicBezTo>
                  <a:cubicBezTo>
                    <a:pt x="194" y="127"/>
                    <a:pt x="194" y="127"/>
                    <a:pt x="194" y="127"/>
                  </a:cubicBezTo>
                  <a:cubicBezTo>
                    <a:pt x="195" y="128"/>
                    <a:pt x="198" y="129"/>
                    <a:pt x="199" y="128"/>
                  </a:cubicBezTo>
                  <a:cubicBezTo>
                    <a:pt x="200" y="126"/>
                    <a:pt x="200" y="121"/>
                    <a:pt x="200" y="120"/>
                  </a:cubicBezTo>
                  <a:cubicBezTo>
                    <a:pt x="197" y="120"/>
                    <a:pt x="195" y="119"/>
                    <a:pt x="194" y="117"/>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sz="2400"/>
            </a:p>
          </p:txBody>
        </p:sp>
      </p:grpSp>
      <p:sp>
        <p:nvSpPr>
          <p:cNvPr id="3" name="Sisällön paikkamerkki"/>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Otsikko"/>
          <p:cNvSpPr>
            <a:spLocks noGrp="1"/>
          </p:cNvSpPr>
          <p:nvPr userDrawn="1">
            <p:ph type="title"/>
          </p:nvPr>
        </p:nvSpPr>
        <p:spPr>
          <a:xfrm>
            <a:off x="577047" y="313787"/>
            <a:ext cx="10319487" cy="1299027"/>
          </a:xfrm>
        </p:spPr>
        <p:txBody>
          <a:bodyPr/>
          <a:lstStyle>
            <a:lvl1pPr>
              <a:defRPr>
                <a:solidFill>
                  <a:schemeClr val="tx2"/>
                </a:solidFill>
              </a:defRPr>
            </a:lvl1pPr>
          </a:lstStyle>
          <a:p>
            <a:r>
              <a:rPr lang="fi-FI"/>
              <a:t>Muokkaa perustyyl. napsautt.</a:t>
            </a:r>
            <a:endParaRPr lang="fi-FI" dirty="0"/>
          </a:p>
        </p:txBody>
      </p:sp>
      <p:sp>
        <p:nvSpPr>
          <p:cNvPr id="14" name="Päivämäärän paikkamerkki 3"/>
          <p:cNvSpPr txBox="1">
            <a:spLocks/>
          </p:cNvSpPr>
          <p:nvPr userDrawn="1"/>
        </p:nvSpPr>
        <p:spPr>
          <a:xfrm>
            <a:off x="8208235" y="6492465"/>
            <a:ext cx="3144011" cy="263151"/>
          </a:xfrm>
          <a:prstGeom prst="rect">
            <a:avLst/>
          </a:prstGeom>
        </p:spPr>
        <p:txBody>
          <a:bodyPr vert="horz" lIns="0" tIns="0" rIns="0" bIns="0" rtlCol="0" anchor="ctr"/>
          <a:lstStyle>
            <a:defPPr>
              <a:defRPr lang="fi-FI"/>
            </a:defPPr>
            <a:lvl1pPr marL="0" algn="l" defTabSz="914400" rtl="0" eaLnBrk="1" latinLnBrk="0" hangingPunct="1">
              <a:defRPr sz="800" b="1"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067" dirty="0"/>
              <a:t>Lupa- ja valvontaviraston toimeenpanohanke</a:t>
            </a:r>
          </a:p>
        </p:txBody>
      </p:sp>
    </p:spTree>
    <p:extLst>
      <p:ext uri="{BB962C8B-B14F-4D97-AF65-F5344CB8AC3E}">
        <p14:creationId xmlns:p14="http://schemas.microsoft.com/office/powerpoint/2010/main" val="3288562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tsikko ja sisältö sininen">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18E13A3E-A4C9-4ABC-A4D1-DF9900971776}"/>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D70B0762-CB9A-401E-A618-08A4CFC46EC5}"/>
              </a:ext>
            </a:extLst>
          </p:cNvPr>
          <p:cNvSpPr>
            <a:spLocks noGrp="1"/>
          </p:cNvSpPr>
          <p:nvPr>
            <p:ph type="dt" sz="half" idx="10"/>
          </p:nvPr>
        </p:nvSpPr>
        <p:spPr/>
        <p:txBody>
          <a:bodyPr/>
          <a:lstStyle/>
          <a:p>
            <a:fld id="{C76C57A5-4050-4E12-B245-15BBB18A86C7}" type="datetime1">
              <a:rPr lang="fi-FI" smtClean="0"/>
              <a:t>27.11.2024</a:t>
            </a:fld>
            <a:endParaRPr lang="fi-FI" dirty="0"/>
          </a:p>
        </p:txBody>
      </p:sp>
      <p:sp>
        <p:nvSpPr>
          <p:cNvPr id="5" name="Alatunnisteen paikkamerkki 4">
            <a:extLst>
              <a:ext uri="{FF2B5EF4-FFF2-40B4-BE49-F238E27FC236}">
                <a16:creationId xmlns:a16="http://schemas.microsoft.com/office/drawing/2014/main" id="{E7606312-D6E2-4775-8861-4C6096E7A3C4}"/>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337709461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tsikot ja sisältö sininen">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F796B8A2-8B2C-4A11-87A2-A58D0C4EFB0B}"/>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EEE78270-EE78-4A16-9A60-171FF63B82DD}"/>
              </a:ext>
            </a:extLst>
          </p:cNvPr>
          <p:cNvSpPr>
            <a:spLocks noGrp="1"/>
          </p:cNvSpPr>
          <p:nvPr>
            <p:ph type="dt" sz="half" idx="14"/>
          </p:nvPr>
        </p:nvSpPr>
        <p:spPr/>
        <p:txBody>
          <a:bodyPr/>
          <a:lstStyle/>
          <a:p>
            <a:fld id="{BFD1C593-4892-461B-9985-743C58A68AC4}" type="datetime1">
              <a:rPr lang="fi-FI" smtClean="0"/>
              <a:t>27.11.2024</a:t>
            </a:fld>
            <a:endParaRPr lang="fi-FI" dirty="0"/>
          </a:p>
        </p:txBody>
      </p:sp>
      <p:sp>
        <p:nvSpPr>
          <p:cNvPr id="8" name="Alatunnisteen paikkamerkki 7">
            <a:extLst>
              <a:ext uri="{FF2B5EF4-FFF2-40B4-BE49-F238E27FC236}">
                <a16:creationId xmlns:a16="http://schemas.microsoft.com/office/drawing/2014/main" id="{E68BD21A-42D5-4DFE-B5B4-3B2140C48D9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7468915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Kaksi sisältökohdetta sinine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25241427-7501-4825-9227-C49B42F17A0B}"/>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EB12EF91-15E5-4E53-B117-E8DE40CB64A0}"/>
              </a:ext>
            </a:extLst>
          </p:cNvPr>
          <p:cNvSpPr>
            <a:spLocks noGrp="1"/>
          </p:cNvSpPr>
          <p:nvPr>
            <p:ph type="dt" sz="half" idx="14"/>
          </p:nvPr>
        </p:nvSpPr>
        <p:spPr/>
        <p:txBody>
          <a:bodyPr/>
          <a:lstStyle/>
          <a:p>
            <a:fld id="{6DEDA44C-C170-4EE2-B664-A1EBE37270E8}" type="datetime1">
              <a:rPr lang="fi-FI" smtClean="0"/>
              <a:t>27.11.2024</a:t>
            </a:fld>
            <a:endParaRPr lang="fi-FI" dirty="0"/>
          </a:p>
        </p:txBody>
      </p:sp>
      <p:sp>
        <p:nvSpPr>
          <p:cNvPr id="9" name="Alatunnisteen paikkamerkki 8">
            <a:extLst>
              <a:ext uri="{FF2B5EF4-FFF2-40B4-BE49-F238E27FC236}">
                <a16:creationId xmlns:a16="http://schemas.microsoft.com/office/drawing/2014/main" id="{2CA856E4-7FD6-4B99-8093-615ED140643B}"/>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5981727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tsikko ja sisältö oranssi">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257B5123-DFB0-4055-BC55-ADED48C88EC7}"/>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C2E5EE1C-C4EB-4B65-98F5-60FFF99F4FAE}"/>
              </a:ext>
            </a:extLst>
          </p:cNvPr>
          <p:cNvSpPr>
            <a:spLocks noGrp="1"/>
          </p:cNvSpPr>
          <p:nvPr>
            <p:ph type="dt" sz="half" idx="10"/>
          </p:nvPr>
        </p:nvSpPr>
        <p:spPr/>
        <p:txBody>
          <a:bodyPr/>
          <a:lstStyle/>
          <a:p>
            <a:fld id="{4CE93E05-061E-4446-9B51-E6A085E48A15}" type="datetime1">
              <a:rPr lang="fi-FI" smtClean="0"/>
              <a:t>27.11.2024</a:t>
            </a:fld>
            <a:endParaRPr lang="fi-FI" dirty="0"/>
          </a:p>
        </p:txBody>
      </p:sp>
      <p:sp>
        <p:nvSpPr>
          <p:cNvPr id="5" name="Alatunnisteen paikkamerkki 4">
            <a:extLst>
              <a:ext uri="{FF2B5EF4-FFF2-40B4-BE49-F238E27FC236}">
                <a16:creationId xmlns:a16="http://schemas.microsoft.com/office/drawing/2014/main" id="{B74788AD-ADE6-4B93-9DD1-586D3EFEC095}"/>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81667371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tsikot ja sisältö oranssi">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BD84C826-4ED2-463B-828C-20E834343D67}"/>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9AF6C737-FC05-4D05-8D45-1D4925E1AB1C}"/>
              </a:ext>
            </a:extLst>
          </p:cNvPr>
          <p:cNvSpPr>
            <a:spLocks noGrp="1"/>
          </p:cNvSpPr>
          <p:nvPr>
            <p:ph type="dt" sz="half" idx="14"/>
          </p:nvPr>
        </p:nvSpPr>
        <p:spPr/>
        <p:txBody>
          <a:bodyPr/>
          <a:lstStyle/>
          <a:p>
            <a:fld id="{5128971F-CDF3-4E6F-8533-A29C3204DE13}" type="datetime1">
              <a:rPr lang="fi-FI" smtClean="0"/>
              <a:t>27.11.2024</a:t>
            </a:fld>
            <a:endParaRPr lang="fi-FI" dirty="0"/>
          </a:p>
        </p:txBody>
      </p:sp>
      <p:sp>
        <p:nvSpPr>
          <p:cNvPr id="8" name="Alatunnisteen paikkamerkki 7">
            <a:extLst>
              <a:ext uri="{FF2B5EF4-FFF2-40B4-BE49-F238E27FC236}">
                <a16:creationId xmlns:a16="http://schemas.microsoft.com/office/drawing/2014/main" id="{4818E9DB-457D-42E2-9339-7B3C4A1A1979}"/>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20135892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Kaksi sisältökohdetta oranssi">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5B433BE2-764B-420A-89CB-80F94C1C8433}"/>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DFB386A7-A503-4DCA-B5CF-00E09C3250D8}"/>
              </a:ext>
            </a:extLst>
          </p:cNvPr>
          <p:cNvSpPr>
            <a:spLocks noGrp="1"/>
          </p:cNvSpPr>
          <p:nvPr>
            <p:ph type="dt" sz="half" idx="14"/>
          </p:nvPr>
        </p:nvSpPr>
        <p:spPr/>
        <p:txBody>
          <a:bodyPr/>
          <a:lstStyle/>
          <a:p>
            <a:fld id="{F755664C-216A-4728-BE6C-AE8786171E91}" type="datetime1">
              <a:rPr lang="fi-FI" smtClean="0"/>
              <a:t>27.11.2024</a:t>
            </a:fld>
            <a:endParaRPr lang="fi-FI" dirty="0"/>
          </a:p>
        </p:txBody>
      </p:sp>
      <p:sp>
        <p:nvSpPr>
          <p:cNvPr id="9" name="Alatunnisteen paikkamerkki 8">
            <a:extLst>
              <a:ext uri="{FF2B5EF4-FFF2-40B4-BE49-F238E27FC236}">
                <a16:creationId xmlns:a16="http://schemas.microsoft.com/office/drawing/2014/main" id="{99F53C79-4307-4A56-AE52-9D7F01A8647B}"/>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9018557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Otsikko ja sisältö punainen">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0A7A22EC-DBC0-4C31-B8A2-78D4F52FFC74}"/>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9366EBAB-6011-48FE-B522-FEFE288425BC}"/>
              </a:ext>
            </a:extLst>
          </p:cNvPr>
          <p:cNvSpPr>
            <a:spLocks noGrp="1"/>
          </p:cNvSpPr>
          <p:nvPr>
            <p:ph type="dt" sz="half" idx="10"/>
          </p:nvPr>
        </p:nvSpPr>
        <p:spPr/>
        <p:txBody>
          <a:bodyPr/>
          <a:lstStyle/>
          <a:p>
            <a:fld id="{ABC5CA0B-F0F0-45EA-A55A-6ABE3C5B6B82}" type="datetime1">
              <a:rPr lang="fi-FI" smtClean="0"/>
              <a:t>27.11.2024</a:t>
            </a:fld>
            <a:endParaRPr lang="fi-FI" dirty="0"/>
          </a:p>
        </p:txBody>
      </p:sp>
      <p:sp>
        <p:nvSpPr>
          <p:cNvPr id="5" name="Alatunnisteen paikkamerkki 4">
            <a:extLst>
              <a:ext uri="{FF2B5EF4-FFF2-40B4-BE49-F238E27FC236}">
                <a16:creationId xmlns:a16="http://schemas.microsoft.com/office/drawing/2014/main" id="{16064A5F-6340-400F-B814-5E714B988E16}"/>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79497681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tsikot ja sisältö punainen">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A9BD9846-3B81-4AA7-A132-92B87DA11E81}"/>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1846698D-C6C8-411E-BE35-1B6D7C0F4F3D}"/>
              </a:ext>
            </a:extLst>
          </p:cNvPr>
          <p:cNvSpPr>
            <a:spLocks noGrp="1"/>
          </p:cNvSpPr>
          <p:nvPr>
            <p:ph type="dt" sz="half" idx="14"/>
          </p:nvPr>
        </p:nvSpPr>
        <p:spPr/>
        <p:txBody>
          <a:bodyPr/>
          <a:lstStyle/>
          <a:p>
            <a:fld id="{6E78605B-26C1-439C-8566-D147140C7F6D}" type="datetime1">
              <a:rPr lang="fi-FI" smtClean="0"/>
              <a:t>27.11.2024</a:t>
            </a:fld>
            <a:endParaRPr lang="fi-FI" dirty="0"/>
          </a:p>
        </p:txBody>
      </p:sp>
      <p:sp>
        <p:nvSpPr>
          <p:cNvPr id="8" name="Alatunnisteen paikkamerkki 7">
            <a:extLst>
              <a:ext uri="{FF2B5EF4-FFF2-40B4-BE49-F238E27FC236}">
                <a16:creationId xmlns:a16="http://schemas.microsoft.com/office/drawing/2014/main" id="{E983A6F5-9923-4037-8358-BB3771EC4A87}"/>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113863398"/>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Kaksi sisältökohdetta punaine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B231311B-6657-4F88-8FAB-FCFB88A430B9}"/>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4374F430-B949-4D21-A080-24E8454AB0B1}"/>
              </a:ext>
            </a:extLst>
          </p:cNvPr>
          <p:cNvSpPr>
            <a:spLocks noGrp="1"/>
          </p:cNvSpPr>
          <p:nvPr>
            <p:ph type="dt" sz="half" idx="14"/>
          </p:nvPr>
        </p:nvSpPr>
        <p:spPr/>
        <p:txBody>
          <a:bodyPr/>
          <a:lstStyle/>
          <a:p>
            <a:fld id="{D0A597ED-4111-4288-80C7-1D87B88177EB}" type="datetime1">
              <a:rPr lang="fi-FI" smtClean="0"/>
              <a:t>27.11.2024</a:t>
            </a:fld>
            <a:endParaRPr lang="fi-FI" dirty="0"/>
          </a:p>
        </p:txBody>
      </p:sp>
      <p:sp>
        <p:nvSpPr>
          <p:cNvPr id="9" name="Alatunnisteen paikkamerkki 8">
            <a:extLst>
              <a:ext uri="{FF2B5EF4-FFF2-40B4-BE49-F238E27FC236}">
                <a16:creationId xmlns:a16="http://schemas.microsoft.com/office/drawing/2014/main" id="{FD328BF8-22EF-4A69-86BD-3E6C3A756116}"/>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92595088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tsikot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ian numeron paikkamerkki 7">
            <a:extLst>
              <a:ext uri="{FF2B5EF4-FFF2-40B4-BE49-F238E27FC236}">
                <a16:creationId xmlns:a16="http://schemas.microsoft.com/office/drawing/2014/main" id="{75289625-43ED-435A-AEA0-BB699A6C54D1}"/>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C2D3C47D-CA56-417D-820C-1F5999B0ACED}"/>
              </a:ext>
            </a:extLst>
          </p:cNvPr>
          <p:cNvSpPr>
            <a:spLocks noGrp="1"/>
          </p:cNvSpPr>
          <p:nvPr>
            <p:ph type="dt" sz="half" idx="14"/>
          </p:nvPr>
        </p:nvSpPr>
        <p:spPr/>
        <p:txBody>
          <a:bodyPr/>
          <a:lstStyle/>
          <a:p>
            <a:fld id="{D216B58C-E582-4426-8629-593676DF5232}" type="datetime1">
              <a:rPr lang="fi-FI" smtClean="0"/>
              <a:t>27.11.2024</a:t>
            </a:fld>
            <a:endParaRPr lang="fi-FI" dirty="0"/>
          </a:p>
        </p:txBody>
      </p:sp>
      <p:sp>
        <p:nvSpPr>
          <p:cNvPr id="7" name="Alatunnisteen paikkamerkki 6">
            <a:extLst>
              <a:ext uri="{FF2B5EF4-FFF2-40B4-BE49-F238E27FC236}">
                <a16:creationId xmlns:a16="http://schemas.microsoft.com/office/drawing/2014/main" id="{6173F4F9-CC23-4E36-A967-B6A7233A38C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152860356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Otsikko ja sisältö sininen">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18E13A3E-A4C9-4ABC-A4D1-DF9900971776}"/>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D70B0762-CB9A-401E-A618-08A4CFC46EC5}"/>
              </a:ext>
            </a:extLst>
          </p:cNvPr>
          <p:cNvSpPr>
            <a:spLocks noGrp="1"/>
          </p:cNvSpPr>
          <p:nvPr>
            <p:ph type="dt" sz="half" idx="10"/>
          </p:nvPr>
        </p:nvSpPr>
        <p:spPr/>
        <p:txBody>
          <a:bodyPr/>
          <a:lstStyle/>
          <a:p>
            <a:fld id="{C76C57A5-4050-4E12-B245-15BBB18A86C7}" type="datetime1">
              <a:rPr lang="fi-FI" smtClean="0"/>
              <a:t>27.11.2024</a:t>
            </a:fld>
            <a:endParaRPr lang="fi-FI" dirty="0"/>
          </a:p>
        </p:txBody>
      </p:sp>
      <p:sp>
        <p:nvSpPr>
          <p:cNvPr id="5" name="Alatunnisteen paikkamerkki 4">
            <a:extLst>
              <a:ext uri="{FF2B5EF4-FFF2-40B4-BE49-F238E27FC236}">
                <a16:creationId xmlns:a16="http://schemas.microsoft.com/office/drawing/2014/main" id="{E7606312-D6E2-4775-8861-4C6096E7A3C4}"/>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231593413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tsikot ja sisältö sininen">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F796B8A2-8B2C-4A11-87A2-A58D0C4EFB0B}"/>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EEE78270-EE78-4A16-9A60-171FF63B82DD}"/>
              </a:ext>
            </a:extLst>
          </p:cNvPr>
          <p:cNvSpPr>
            <a:spLocks noGrp="1"/>
          </p:cNvSpPr>
          <p:nvPr>
            <p:ph type="dt" sz="half" idx="14"/>
          </p:nvPr>
        </p:nvSpPr>
        <p:spPr/>
        <p:txBody>
          <a:bodyPr/>
          <a:lstStyle/>
          <a:p>
            <a:fld id="{BFD1C593-4892-461B-9985-743C58A68AC4}" type="datetime1">
              <a:rPr lang="fi-FI" smtClean="0"/>
              <a:t>27.11.2024</a:t>
            </a:fld>
            <a:endParaRPr lang="fi-FI" dirty="0"/>
          </a:p>
        </p:txBody>
      </p:sp>
      <p:sp>
        <p:nvSpPr>
          <p:cNvPr id="8" name="Alatunnisteen paikkamerkki 7">
            <a:extLst>
              <a:ext uri="{FF2B5EF4-FFF2-40B4-BE49-F238E27FC236}">
                <a16:creationId xmlns:a16="http://schemas.microsoft.com/office/drawing/2014/main" id="{E68BD21A-42D5-4DFE-B5B4-3B2140C48D9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592377782"/>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Kaksi sisältökohdetta sinine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25241427-7501-4825-9227-C49B42F17A0B}"/>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EB12EF91-15E5-4E53-B117-E8DE40CB64A0}"/>
              </a:ext>
            </a:extLst>
          </p:cNvPr>
          <p:cNvSpPr>
            <a:spLocks noGrp="1"/>
          </p:cNvSpPr>
          <p:nvPr>
            <p:ph type="dt" sz="half" idx="14"/>
          </p:nvPr>
        </p:nvSpPr>
        <p:spPr/>
        <p:txBody>
          <a:bodyPr/>
          <a:lstStyle/>
          <a:p>
            <a:fld id="{6DEDA44C-C170-4EE2-B664-A1EBE37270E8}" type="datetime1">
              <a:rPr lang="fi-FI" smtClean="0"/>
              <a:t>27.11.2024</a:t>
            </a:fld>
            <a:endParaRPr lang="fi-FI" dirty="0"/>
          </a:p>
        </p:txBody>
      </p:sp>
      <p:sp>
        <p:nvSpPr>
          <p:cNvPr id="9" name="Alatunnisteen paikkamerkki 8">
            <a:extLst>
              <a:ext uri="{FF2B5EF4-FFF2-40B4-BE49-F238E27FC236}">
                <a16:creationId xmlns:a16="http://schemas.microsoft.com/office/drawing/2014/main" id="{2CA856E4-7FD6-4B99-8093-615ED140643B}"/>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70872049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Otsikko ja sisältö oranssi">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257B5123-DFB0-4055-BC55-ADED48C88EC7}"/>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C2E5EE1C-C4EB-4B65-98F5-60FFF99F4FAE}"/>
              </a:ext>
            </a:extLst>
          </p:cNvPr>
          <p:cNvSpPr>
            <a:spLocks noGrp="1"/>
          </p:cNvSpPr>
          <p:nvPr>
            <p:ph type="dt" sz="half" idx="10"/>
          </p:nvPr>
        </p:nvSpPr>
        <p:spPr/>
        <p:txBody>
          <a:bodyPr/>
          <a:lstStyle/>
          <a:p>
            <a:fld id="{4CE93E05-061E-4446-9B51-E6A085E48A15}" type="datetime1">
              <a:rPr lang="fi-FI" smtClean="0"/>
              <a:t>27.11.2024</a:t>
            </a:fld>
            <a:endParaRPr lang="fi-FI" dirty="0"/>
          </a:p>
        </p:txBody>
      </p:sp>
      <p:sp>
        <p:nvSpPr>
          <p:cNvPr id="5" name="Alatunnisteen paikkamerkki 4">
            <a:extLst>
              <a:ext uri="{FF2B5EF4-FFF2-40B4-BE49-F238E27FC236}">
                <a16:creationId xmlns:a16="http://schemas.microsoft.com/office/drawing/2014/main" id="{B74788AD-ADE6-4B93-9DD1-586D3EFEC095}"/>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391186460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tsikot ja sisältö oranssi">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BD84C826-4ED2-463B-828C-20E834343D67}"/>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9AF6C737-FC05-4D05-8D45-1D4925E1AB1C}"/>
              </a:ext>
            </a:extLst>
          </p:cNvPr>
          <p:cNvSpPr>
            <a:spLocks noGrp="1"/>
          </p:cNvSpPr>
          <p:nvPr>
            <p:ph type="dt" sz="half" idx="14"/>
          </p:nvPr>
        </p:nvSpPr>
        <p:spPr/>
        <p:txBody>
          <a:bodyPr/>
          <a:lstStyle/>
          <a:p>
            <a:fld id="{5128971F-CDF3-4E6F-8533-A29C3204DE13}" type="datetime1">
              <a:rPr lang="fi-FI" smtClean="0"/>
              <a:t>27.11.2024</a:t>
            </a:fld>
            <a:endParaRPr lang="fi-FI" dirty="0"/>
          </a:p>
        </p:txBody>
      </p:sp>
      <p:sp>
        <p:nvSpPr>
          <p:cNvPr id="8" name="Alatunnisteen paikkamerkki 7">
            <a:extLst>
              <a:ext uri="{FF2B5EF4-FFF2-40B4-BE49-F238E27FC236}">
                <a16:creationId xmlns:a16="http://schemas.microsoft.com/office/drawing/2014/main" id="{4818E9DB-457D-42E2-9339-7B3C4A1A1979}"/>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51185608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Kaksi sisältökohdetta oranssi">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5B433BE2-764B-420A-89CB-80F94C1C8433}"/>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DFB386A7-A503-4DCA-B5CF-00E09C3250D8}"/>
              </a:ext>
            </a:extLst>
          </p:cNvPr>
          <p:cNvSpPr>
            <a:spLocks noGrp="1"/>
          </p:cNvSpPr>
          <p:nvPr>
            <p:ph type="dt" sz="half" idx="14"/>
          </p:nvPr>
        </p:nvSpPr>
        <p:spPr/>
        <p:txBody>
          <a:bodyPr/>
          <a:lstStyle/>
          <a:p>
            <a:fld id="{F755664C-216A-4728-BE6C-AE8786171E91}" type="datetime1">
              <a:rPr lang="fi-FI" smtClean="0"/>
              <a:t>27.11.2024</a:t>
            </a:fld>
            <a:endParaRPr lang="fi-FI" dirty="0"/>
          </a:p>
        </p:txBody>
      </p:sp>
      <p:sp>
        <p:nvSpPr>
          <p:cNvPr id="9" name="Alatunnisteen paikkamerkki 8">
            <a:extLst>
              <a:ext uri="{FF2B5EF4-FFF2-40B4-BE49-F238E27FC236}">
                <a16:creationId xmlns:a16="http://schemas.microsoft.com/office/drawing/2014/main" id="{99F53C79-4307-4A56-AE52-9D7F01A8647B}"/>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59994864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Otsikko ja sisältö punainen">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0A7A22EC-DBC0-4C31-B8A2-78D4F52FFC74}"/>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9366EBAB-6011-48FE-B522-FEFE288425BC}"/>
              </a:ext>
            </a:extLst>
          </p:cNvPr>
          <p:cNvSpPr>
            <a:spLocks noGrp="1"/>
          </p:cNvSpPr>
          <p:nvPr>
            <p:ph type="dt" sz="half" idx="10"/>
          </p:nvPr>
        </p:nvSpPr>
        <p:spPr/>
        <p:txBody>
          <a:bodyPr/>
          <a:lstStyle/>
          <a:p>
            <a:fld id="{ABC5CA0B-F0F0-45EA-A55A-6ABE3C5B6B82}" type="datetime1">
              <a:rPr lang="fi-FI" smtClean="0"/>
              <a:t>27.11.2024</a:t>
            </a:fld>
            <a:endParaRPr lang="fi-FI" dirty="0"/>
          </a:p>
        </p:txBody>
      </p:sp>
      <p:sp>
        <p:nvSpPr>
          <p:cNvPr id="5" name="Alatunnisteen paikkamerkki 4">
            <a:extLst>
              <a:ext uri="{FF2B5EF4-FFF2-40B4-BE49-F238E27FC236}">
                <a16:creationId xmlns:a16="http://schemas.microsoft.com/office/drawing/2014/main" id="{16064A5F-6340-400F-B814-5E714B988E16}"/>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3415902112"/>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ot ja sisältö punainen">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A9BD9846-3B81-4AA7-A132-92B87DA11E81}"/>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1846698D-C6C8-411E-BE35-1B6D7C0F4F3D}"/>
              </a:ext>
            </a:extLst>
          </p:cNvPr>
          <p:cNvSpPr>
            <a:spLocks noGrp="1"/>
          </p:cNvSpPr>
          <p:nvPr>
            <p:ph type="dt" sz="half" idx="14"/>
          </p:nvPr>
        </p:nvSpPr>
        <p:spPr/>
        <p:txBody>
          <a:bodyPr/>
          <a:lstStyle/>
          <a:p>
            <a:fld id="{6E78605B-26C1-439C-8566-D147140C7F6D}" type="datetime1">
              <a:rPr lang="fi-FI" smtClean="0"/>
              <a:t>27.11.2024</a:t>
            </a:fld>
            <a:endParaRPr lang="fi-FI" dirty="0"/>
          </a:p>
        </p:txBody>
      </p:sp>
      <p:sp>
        <p:nvSpPr>
          <p:cNvPr id="8" name="Alatunnisteen paikkamerkki 7">
            <a:extLst>
              <a:ext uri="{FF2B5EF4-FFF2-40B4-BE49-F238E27FC236}">
                <a16:creationId xmlns:a16="http://schemas.microsoft.com/office/drawing/2014/main" id="{E983A6F5-9923-4037-8358-BB3771EC4A87}"/>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17720886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Kaksi sisältökohdetta punaine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B231311B-6657-4F88-8FAB-FCFB88A430B9}"/>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4374F430-B949-4D21-A080-24E8454AB0B1}"/>
              </a:ext>
            </a:extLst>
          </p:cNvPr>
          <p:cNvSpPr>
            <a:spLocks noGrp="1"/>
          </p:cNvSpPr>
          <p:nvPr>
            <p:ph type="dt" sz="half" idx="14"/>
          </p:nvPr>
        </p:nvSpPr>
        <p:spPr/>
        <p:txBody>
          <a:bodyPr/>
          <a:lstStyle/>
          <a:p>
            <a:fld id="{D0A597ED-4111-4288-80C7-1D87B88177EB}" type="datetime1">
              <a:rPr lang="fi-FI" smtClean="0"/>
              <a:t>27.11.2024</a:t>
            </a:fld>
            <a:endParaRPr lang="fi-FI" dirty="0"/>
          </a:p>
        </p:txBody>
      </p:sp>
      <p:sp>
        <p:nvSpPr>
          <p:cNvPr id="9" name="Alatunnisteen paikkamerkki 8">
            <a:extLst>
              <a:ext uri="{FF2B5EF4-FFF2-40B4-BE49-F238E27FC236}">
                <a16:creationId xmlns:a16="http://schemas.microsoft.com/office/drawing/2014/main" id="{FD328BF8-22EF-4A69-86BD-3E6C3A756116}"/>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1557376312"/>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Otsikko ja sisältö sininen">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18E13A3E-A4C9-4ABC-A4D1-DF9900971776}"/>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D70B0762-CB9A-401E-A618-08A4CFC46EC5}"/>
              </a:ext>
            </a:extLst>
          </p:cNvPr>
          <p:cNvSpPr>
            <a:spLocks noGrp="1"/>
          </p:cNvSpPr>
          <p:nvPr>
            <p:ph type="dt" sz="half" idx="10"/>
          </p:nvPr>
        </p:nvSpPr>
        <p:spPr/>
        <p:txBody>
          <a:bodyPr/>
          <a:lstStyle/>
          <a:p>
            <a:fld id="{C76C57A5-4050-4E12-B245-15BBB18A86C7}" type="datetime1">
              <a:rPr lang="fi-FI" smtClean="0"/>
              <a:t>27.11.2024</a:t>
            </a:fld>
            <a:endParaRPr lang="fi-FI" dirty="0"/>
          </a:p>
        </p:txBody>
      </p:sp>
      <p:sp>
        <p:nvSpPr>
          <p:cNvPr id="5" name="Alatunnisteen paikkamerkki 4">
            <a:extLst>
              <a:ext uri="{FF2B5EF4-FFF2-40B4-BE49-F238E27FC236}">
                <a16:creationId xmlns:a16="http://schemas.microsoft.com/office/drawing/2014/main" id="{E7606312-D6E2-4775-8861-4C6096E7A3C4}"/>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240835868"/>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a:extLst>
              <a:ext uri="{FF2B5EF4-FFF2-40B4-BE49-F238E27FC236}">
                <a16:creationId xmlns:a16="http://schemas.microsoft.com/office/drawing/2014/main" id="{101A47CF-17DE-4EEE-8758-E3CE3FF55B57}"/>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8D4FFF1A-3172-4BEE-A0A3-15A3279ADB50}"/>
              </a:ext>
            </a:extLst>
          </p:cNvPr>
          <p:cNvSpPr>
            <a:spLocks noGrp="1"/>
          </p:cNvSpPr>
          <p:nvPr>
            <p:ph type="dt" sz="half" idx="14"/>
          </p:nvPr>
        </p:nvSpPr>
        <p:spPr/>
        <p:txBody>
          <a:bodyPr/>
          <a:lstStyle/>
          <a:p>
            <a:fld id="{391A6AAC-B016-4655-905E-0198802A9A2C}" type="datetime1">
              <a:rPr lang="fi-FI" smtClean="0"/>
              <a:t>27.11.2024</a:t>
            </a:fld>
            <a:endParaRPr lang="fi-FI" dirty="0"/>
          </a:p>
        </p:txBody>
      </p:sp>
      <p:sp>
        <p:nvSpPr>
          <p:cNvPr id="8" name="Alatunnisteen paikkamerkki 7">
            <a:extLst>
              <a:ext uri="{FF2B5EF4-FFF2-40B4-BE49-F238E27FC236}">
                <a16:creationId xmlns:a16="http://schemas.microsoft.com/office/drawing/2014/main" id="{C9011D28-2169-4B7C-B8F0-464B8CC625E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8296895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tsikot ja sisältö sininen">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F796B8A2-8B2C-4A11-87A2-A58D0C4EFB0B}"/>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EEE78270-EE78-4A16-9A60-171FF63B82DD}"/>
              </a:ext>
            </a:extLst>
          </p:cNvPr>
          <p:cNvSpPr>
            <a:spLocks noGrp="1"/>
          </p:cNvSpPr>
          <p:nvPr>
            <p:ph type="dt" sz="half" idx="14"/>
          </p:nvPr>
        </p:nvSpPr>
        <p:spPr/>
        <p:txBody>
          <a:bodyPr/>
          <a:lstStyle/>
          <a:p>
            <a:fld id="{BFD1C593-4892-461B-9985-743C58A68AC4}" type="datetime1">
              <a:rPr lang="fi-FI" smtClean="0"/>
              <a:t>27.11.2024</a:t>
            </a:fld>
            <a:endParaRPr lang="fi-FI" dirty="0"/>
          </a:p>
        </p:txBody>
      </p:sp>
      <p:sp>
        <p:nvSpPr>
          <p:cNvPr id="8" name="Alatunnisteen paikkamerkki 7">
            <a:extLst>
              <a:ext uri="{FF2B5EF4-FFF2-40B4-BE49-F238E27FC236}">
                <a16:creationId xmlns:a16="http://schemas.microsoft.com/office/drawing/2014/main" id="{E68BD21A-42D5-4DFE-B5B4-3B2140C48D9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79732874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Kaksi sisältökohdetta sinine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007CB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25241427-7501-4825-9227-C49B42F17A0B}"/>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EB12EF91-15E5-4E53-B117-E8DE40CB64A0}"/>
              </a:ext>
            </a:extLst>
          </p:cNvPr>
          <p:cNvSpPr>
            <a:spLocks noGrp="1"/>
          </p:cNvSpPr>
          <p:nvPr>
            <p:ph type="dt" sz="half" idx="14"/>
          </p:nvPr>
        </p:nvSpPr>
        <p:spPr/>
        <p:txBody>
          <a:bodyPr/>
          <a:lstStyle/>
          <a:p>
            <a:fld id="{6DEDA44C-C170-4EE2-B664-A1EBE37270E8}" type="datetime1">
              <a:rPr lang="fi-FI" smtClean="0"/>
              <a:t>27.11.2024</a:t>
            </a:fld>
            <a:endParaRPr lang="fi-FI" dirty="0"/>
          </a:p>
        </p:txBody>
      </p:sp>
      <p:sp>
        <p:nvSpPr>
          <p:cNvPr id="9" name="Alatunnisteen paikkamerkki 8">
            <a:extLst>
              <a:ext uri="{FF2B5EF4-FFF2-40B4-BE49-F238E27FC236}">
                <a16:creationId xmlns:a16="http://schemas.microsoft.com/office/drawing/2014/main" id="{2CA856E4-7FD6-4B99-8093-615ED140643B}"/>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179251929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Otsikko ja sisältö oranssi">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257B5123-DFB0-4055-BC55-ADED48C88EC7}"/>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C2E5EE1C-C4EB-4B65-98F5-60FFF99F4FAE}"/>
              </a:ext>
            </a:extLst>
          </p:cNvPr>
          <p:cNvSpPr>
            <a:spLocks noGrp="1"/>
          </p:cNvSpPr>
          <p:nvPr>
            <p:ph type="dt" sz="half" idx="10"/>
          </p:nvPr>
        </p:nvSpPr>
        <p:spPr/>
        <p:txBody>
          <a:bodyPr/>
          <a:lstStyle/>
          <a:p>
            <a:fld id="{4CE93E05-061E-4446-9B51-E6A085E48A15}" type="datetime1">
              <a:rPr lang="fi-FI" smtClean="0"/>
              <a:t>27.11.2024</a:t>
            </a:fld>
            <a:endParaRPr lang="fi-FI" dirty="0"/>
          </a:p>
        </p:txBody>
      </p:sp>
      <p:sp>
        <p:nvSpPr>
          <p:cNvPr id="5" name="Alatunnisteen paikkamerkki 4">
            <a:extLst>
              <a:ext uri="{FF2B5EF4-FFF2-40B4-BE49-F238E27FC236}">
                <a16:creationId xmlns:a16="http://schemas.microsoft.com/office/drawing/2014/main" id="{B74788AD-ADE6-4B93-9DD1-586D3EFEC095}"/>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269111533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tsikot ja sisältö oranssi">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BD84C826-4ED2-463B-828C-20E834343D67}"/>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9AF6C737-FC05-4D05-8D45-1D4925E1AB1C}"/>
              </a:ext>
            </a:extLst>
          </p:cNvPr>
          <p:cNvSpPr>
            <a:spLocks noGrp="1"/>
          </p:cNvSpPr>
          <p:nvPr>
            <p:ph type="dt" sz="half" idx="14"/>
          </p:nvPr>
        </p:nvSpPr>
        <p:spPr/>
        <p:txBody>
          <a:bodyPr/>
          <a:lstStyle/>
          <a:p>
            <a:fld id="{5128971F-CDF3-4E6F-8533-A29C3204DE13}" type="datetime1">
              <a:rPr lang="fi-FI" smtClean="0"/>
              <a:t>27.11.2024</a:t>
            </a:fld>
            <a:endParaRPr lang="fi-FI" dirty="0"/>
          </a:p>
        </p:txBody>
      </p:sp>
      <p:sp>
        <p:nvSpPr>
          <p:cNvPr id="8" name="Alatunnisteen paikkamerkki 7">
            <a:extLst>
              <a:ext uri="{FF2B5EF4-FFF2-40B4-BE49-F238E27FC236}">
                <a16:creationId xmlns:a16="http://schemas.microsoft.com/office/drawing/2014/main" id="{4818E9DB-457D-42E2-9339-7B3C4A1A1979}"/>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53784775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Kaksi sisältökohdetta oranssi">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FF5F00"/>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5B433BE2-764B-420A-89CB-80F94C1C8433}"/>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DFB386A7-A503-4DCA-B5CF-00E09C3250D8}"/>
              </a:ext>
            </a:extLst>
          </p:cNvPr>
          <p:cNvSpPr>
            <a:spLocks noGrp="1"/>
          </p:cNvSpPr>
          <p:nvPr>
            <p:ph type="dt" sz="half" idx="14"/>
          </p:nvPr>
        </p:nvSpPr>
        <p:spPr/>
        <p:txBody>
          <a:bodyPr/>
          <a:lstStyle/>
          <a:p>
            <a:fld id="{F755664C-216A-4728-BE6C-AE8786171E91}" type="datetime1">
              <a:rPr lang="fi-FI" smtClean="0"/>
              <a:t>27.11.2024</a:t>
            </a:fld>
            <a:endParaRPr lang="fi-FI" dirty="0"/>
          </a:p>
        </p:txBody>
      </p:sp>
      <p:sp>
        <p:nvSpPr>
          <p:cNvPr id="9" name="Alatunnisteen paikkamerkki 8">
            <a:extLst>
              <a:ext uri="{FF2B5EF4-FFF2-40B4-BE49-F238E27FC236}">
                <a16:creationId xmlns:a16="http://schemas.microsoft.com/office/drawing/2014/main" id="{99F53C79-4307-4A56-AE52-9D7F01A8647B}"/>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68722164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Otsikko ja sisältö punainen">
    <p:spTree>
      <p:nvGrpSpPr>
        <p:cNvPr id="1" name=""/>
        <p:cNvGrpSpPr/>
        <p:nvPr/>
      </p:nvGrpSpPr>
      <p:grpSpPr>
        <a:xfrm>
          <a:off x="0" y="0"/>
          <a:ext cx="0" cy="0"/>
          <a:chOff x="0" y="0"/>
          <a:chExt cx="0" cy="0"/>
        </a:xfrm>
      </p:grpSpPr>
      <p:sp>
        <p:nvSpPr>
          <p:cNvPr id="9" name="Freeform 5">
            <a:extLst>
              <a:ext uri="{FF2B5EF4-FFF2-40B4-BE49-F238E27FC236}">
                <a16:creationId xmlns:a16="http://schemas.microsoft.com/office/drawing/2014/main" id="{ECF43ED3-1F8D-44F4-89C6-DB2A9166AC27}"/>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0A7A22EC-DBC0-4C31-B8A2-78D4F52FFC74}"/>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9366EBAB-6011-48FE-B522-FEFE288425BC}"/>
              </a:ext>
            </a:extLst>
          </p:cNvPr>
          <p:cNvSpPr>
            <a:spLocks noGrp="1"/>
          </p:cNvSpPr>
          <p:nvPr>
            <p:ph type="dt" sz="half" idx="10"/>
          </p:nvPr>
        </p:nvSpPr>
        <p:spPr/>
        <p:txBody>
          <a:bodyPr/>
          <a:lstStyle/>
          <a:p>
            <a:fld id="{ABC5CA0B-F0F0-45EA-A55A-6ABE3C5B6B82}" type="datetime1">
              <a:rPr lang="fi-FI" smtClean="0"/>
              <a:t>27.11.2024</a:t>
            </a:fld>
            <a:endParaRPr lang="fi-FI" dirty="0"/>
          </a:p>
        </p:txBody>
      </p:sp>
      <p:sp>
        <p:nvSpPr>
          <p:cNvPr id="5" name="Alatunnisteen paikkamerkki 4">
            <a:extLst>
              <a:ext uri="{FF2B5EF4-FFF2-40B4-BE49-F238E27FC236}">
                <a16:creationId xmlns:a16="http://schemas.microsoft.com/office/drawing/2014/main" id="{16064A5F-6340-400F-B814-5E714B988E16}"/>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2493219312"/>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tsikot ja sisältö punainen">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id="{BF731AAD-2FC1-4E68-B234-D594D19AC178}"/>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dirty="0"/>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9" name="Dian numeron paikkamerkki 8">
            <a:extLst>
              <a:ext uri="{FF2B5EF4-FFF2-40B4-BE49-F238E27FC236}">
                <a16:creationId xmlns:a16="http://schemas.microsoft.com/office/drawing/2014/main" id="{A9BD9846-3B81-4AA7-A132-92B87DA11E81}"/>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1846698D-C6C8-411E-BE35-1B6D7C0F4F3D}"/>
              </a:ext>
            </a:extLst>
          </p:cNvPr>
          <p:cNvSpPr>
            <a:spLocks noGrp="1"/>
          </p:cNvSpPr>
          <p:nvPr>
            <p:ph type="dt" sz="half" idx="14"/>
          </p:nvPr>
        </p:nvSpPr>
        <p:spPr/>
        <p:txBody>
          <a:bodyPr/>
          <a:lstStyle/>
          <a:p>
            <a:fld id="{6E78605B-26C1-439C-8566-D147140C7F6D}" type="datetime1">
              <a:rPr lang="fi-FI" smtClean="0"/>
              <a:t>27.11.2024</a:t>
            </a:fld>
            <a:endParaRPr lang="fi-FI" dirty="0"/>
          </a:p>
        </p:txBody>
      </p:sp>
      <p:sp>
        <p:nvSpPr>
          <p:cNvPr id="8" name="Alatunnisteen paikkamerkki 7">
            <a:extLst>
              <a:ext uri="{FF2B5EF4-FFF2-40B4-BE49-F238E27FC236}">
                <a16:creationId xmlns:a16="http://schemas.microsoft.com/office/drawing/2014/main" id="{E983A6F5-9923-4037-8358-BB3771EC4A87}"/>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4314029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Kaksi sisältökohdetta punainen">
    <p:spTree>
      <p:nvGrpSpPr>
        <p:cNvPr id="1" name=""/>
        <p:cNvGrpSpPr/>
        <p:nvPr/>
      </p:nvGrpSpPr>
      <p:grpSpPr>
        <a:xfrm>
          <a:off x="0" y="0"/>
          <a:ext cx="0" cy="0"/>
          <a:chOff x="0" y="0"/>
          <a:chExt cx="0" cy="0"/>
        </a:xfrm>
      </p:grpSpPr>
      <p:sp>
        <p:nvSpPr>
          <p:cNvPr id="7" name="Freeform 5">
            <a:extLst>
              <a:ext uri="{FF2B5EF4-FFF2-40B4-BE49-F238E27FC236}">
                <a16:creationId xmlns:a16="http://schemas.microsoft.com/office/drawing/2014/main" id="{1329B840-D97E-4D9B-B153-394AE415B9EF}"/>
              </a:ext>
              <a:ext uri="{C183D7F6-B498-43B3-948B-1728B52AA6E4}">
                <adec:decorative xmlns:adec="http://schemas.microsoft.com/office/drawing/2017/decorative" val="1"/>
              </a:ext>
            </a:extLst>
          </p:cNvPr>
          <p:cNvSpPr>
            <a:spLocks/>
          </p:cNvSpPr>
          <p:nvPr userDrawn="1"/>
        </p:nvSpPr>
        <p:spPr bwMode="auto">
          <a:xfrm>
            <a:off x="8364279" y="0"/>
            <a:ext cx="3832225" cy="912813"/>
          </a:xfrm>
          <a:custGeom>
            <a:avLst/>
            <a:gdLst>
              <a:gd name="T0" fmla="*/ 0 w 10628"/>
              <a:gd name="T1" fmla="*/ 0 h 2518"/>
              <a:gd name="T2" fmla="*/ 6473 w 10628"/>
              <a:gd name="T3" fmla="*/ 2518 h 2518"/>
              <a:gd name="T4" fmla="*/ 10628 w 10628"/>
              <a:gd name="T5" fmla="*/ 1573 h 2518"/>
              <a:gd name="T6" fmla="*/ 10628 w 10628"/>
              <a:gd name="T7" fmla="*/ 0 h 2518"/>
              <a:gd name="T8" fmla="*/ 0 w 10628"/>
              <a:gd name="T9" fmla="*/ 0 h 2518"/>
            </a:gdLst>
            <a:ahLst/>
            <a:cxnLst>
              <a:cxn ang="0">
                <a:pos x="T0" y="T1"/>
              </a:cxn>
              <a:cxn ang="0">
                <a:pos x="T2" y="T3"/>
              </a:cxn>
              <a:cxn ang="0">
                <a:pos x="T4" y="T5"/>
              </a:cxn>
              <a:cxn ang="0">
                <a:pos x="T6" y="T7"/>
              </a:cxn>
              <a:cxn ang="0">
                <a:pos x="T8" y="T9"/>
              </a:cxn>
            </a:cxnLst>
            <a:rect l="0" t="0" r="r" b="b"/>
            <a:pathLst>
              <a:path w="10628" h="2518">
                <a:moveTo>
                  <a:pt x="0" y="0"/>
                </a:moveTo>
                <a:cubicBezTo>
                  <a:pt x="1705" y="1564"/>
                  <a:pt x="3978" y="2518"/>
                  <a:pt x="6473" y="2518"/>
                </a:cubicBezTo>
                <a:cubicBezTo>
                  <a:pt x="7962" y="2518"/>
                  <a:pt x="9371" y="2179"/>
                  <a:pt x="10628" y="1573"/>
                </a:cubicBezTo>
                <a:lnTo>
                  <a:pt x="10628" y="0"/>
                </a:lnTo>
                <a:lnTo>
                  <a:pt x="0" y="0"/>
                </a:lnTo>
                <a:close/>
              </a:path>
            </a:pathLst>
          </a:custGeom>
          <a:solidFill>
            <a:srgbClr val="CE1D7A"/>
          </a:solidFill>
          <a:ln>
            <a:noFill/>
          </a:ln>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11" name="Dian numeron paikkamerkki 10">
            <a:extLst>
              <a:ext uri="{FF2B5EF4-FFF2-40B4-BE49-F238E27FC236}">
                <a16:creationId xmlns:a16="http://schemas.microsoft.com/office/drawing/2014/main" id="{B231311B-6657-4F88-8FAB-FCFB88A430B9}"/>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8" name="Päivämäärän paikkamerkki 7">
            <a:extLst>
              <a:ext uri="{FF2B5EF4-FFF2-40B4-BE49-F238E27FC236}">
                <a16:creationId xmlns:a16="http://schemas.microsoft.com/office/drawing/2014/main" id="{4374F430-B949-4D21-A080-24E8454AB0B1}"/>
              </a:ext>
            </a:extLst>
          </p:cNvPr>
          <p:cNvSpPr>
            <a:spLocks noGrp="1"/>
          </p:cNvSpPr>
          <p:nvPr>
            <p:ph type="dt" sz="half" idx="14"/>
          </p:nvPr>
        </p:nvSpPr>
        <p:spPr/>
        <p:txBody>
          <a:bodyPr/>
          <a:lstStyle/>
          <a:p>
            <a:fld id="{D0A597ED-4111-4288-80C7-1D87B88177EB}" type="datetime1">
              <a:rPr lang="fi-FI" smtClean="0"/>
              <a:t>27.11.2024</a:t>
            </a:fld>
            <a:endParaRPr lang="fi-FI" dirty="0"/>
          </a:p>
        </p:txBody>
      </p:sp>
      <p:sp>
        <p:nvSpPr>
          <p:cNvPr id="9" name="Alatunnisteen paikkamerkki 8">
            <a:extLst>
              <a:ext uri="{FF2B5EF4-FFF2-40B4-BE49-F238E27FC236}">
                <a16:creationId xmlns:a16="http://schemas.microsoft.com/office/drawing/2014/main" id="{FD328BF8-22EF-4A69-86BD-3E6C3A756116}"/>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98994952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itle">
  <p:cSld name="Otsikkodia">
    <p:bg>
      <p:bgPr>
        <a:solidFill>
          <a:srgbClr val="007CB0"/>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BFA84CF5-75A6-4502-80F1-E2E9005B64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41CE1DC2-B43B-4145-B851-A8AF05FE37C4}"/>
              </a:ext>
            </a:extLst>
          </p:cNvPr>
          <p:cNvSpPr>
            <a:spLocks noGrp="1"/>
          </p:cNvSpPr>
          <p:nvPr>
            <p:ph type="ctrTitle"/>
          </p:nvPr>
        </p:nvSpPr>
        <p:spPr>
          <a:xfrm>
            <a:off x="6315216" y="2458608"/>
            <a:ext cx="5328000" cy="2448000"/>
          </a:xfrm>
        </p:spPr>
        <p:txBody>
          <a:bodyPr anchor="b"/>
          <a:lstStyle>
            <a:lvl1pPr algn="l">
              <a:defRPr sz="3800">
                <a:solidFill>
                  <a:schemeClr val="bg1"/>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3A0D186-A9CC-4A8A-A80D-B5649477949F}"/>
              </a:ext>
            </a:extLst>
          </p:cNvPr>
          <p:cNvSpPr>
            <a:spLocks noGrp="1"/>
          </p:cNvSpPr>
          <p:nvPr>
            <p:ph type="subTitle" idx="1"/>
          </p:nvPr>
        </p:nvSpPr>
        <p:spPr>
          <a:xfrm>
            <a:off x="6315216" y="5265681"/>
            <a:ext cx="5328000" cy="648000"/>
          </a:xfrm>
        </p:spPr>
        <p:txBody>
          <a:bodyPr/>
          <a:lstStyle>
            <a:lvl1pPr marL="0" indent="0" algn="l">
              <a:spcBef>
                <a:spcPts val="500"/>
              </a:spcBef>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8" name="Kuva 17" descr="Sosiaali- ja terveysalan lupa- ja valvontavirasto">
            <a:extLst>
              <a:ext uri="{FF2B5EF4-FFF2-40B4-BE49-F238E27FC236}">
                <a16:creationId xmlns:a16="http://schemas.microsoft.com/office/drawing/2014/main" id="{B96F40D3-A074-455A-90AE-E7896AE993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8507" y="370332"/>
            <a:ext cx="2257561" cy="789432"/>
          </a:xfrm>
          <a:prstGeom prst="rect">
            <a:avLst/>
          </a:prstGeom>
        </p:spPr>
      </p:pic>
    </p:spTree>
    <p:extLst>
      <p:ext uri="{BB962C8B-B14F-4D97-AF65-F5344CB8AC3E}">
        <p14:creationId xmlns:p14="http://schemas.microsoft.com/office/powerpoint/2010/main" val="10659561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aulu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7" name="Taulukon paikkamerkki 6">
            <a:extLst>
              <a:ext uri="{FF2B5EF4-FFF2-40B4-BE49-F238E27FC236}">
                <a16:creationId xmlns:a16="http://schemas.microsoft.com/office/drawing/2014/main" id="{EDA86368-A83C-40AE-A261-13788A8E3690}"/>
              </a:ext>
            </a:extLst>
          </p:cNvPr>
          <p:cNvSpPr>
            <a:spLocks noGrp="1"/>
          </p:cNvSpPr>
          <p:nvPr>
            <p:ph type="tbl" sz="quarter" idx="18"/>
          </p:nvPr>
        </p:nvSpPr>
        <p:spPr>
          <a:xfrm>
            <a:off x="941388" y="1901825"/>
            <a:ext cx="10169525" cy="3538726"/>
          </a:xfrm>
        </p:spPr>
        <p:txBody>
          <a:bodyPr anchor="ctr" anchorCtr="0"/>
          <a:lstStyle>
            <a:lvl1pPr algn="ctr">
              <a:buNone/>
              <a:defRPr i="1"/>
            </a:lvl1pPr>
          </a:lstStyle>
          <a:p>
            <a:r>
              <a:rPr lang="fi-FI"/>
              <a:t>Lisää taulukko napsauttamalla kuvaketta</a:t>
            </a:r>
          </a:p>
        </p:txBody>
      </p:sp>
      <p:sp>
        <p:nvSpPr>
          <p:cNvPr id="10" name="Tekstin paikkamerkki 9">
            <a:extLst>
              <a:ext uri="{FF2B5EF4-FFF2-40B4-BE49-F238E27FC236}">
                <a16:creationId xmlns:a16="http://schemas.microsoft.com/office/drawing/2014/main" id="{97B6FF6E-6271-4819-A1FC-546BB4898F16}"/>
              </a:ext>
            </a:extLst>
          </p:cNvPr>
          <p:cNvSpPr>
            <a:spLocks noGrp="1"/>
          </p:cNvSpPr>
          <p:nvPr>
            <p:ph type="body" sz="quarter" idx="14"/>
          </p:nvPr>
        </p:nvSpPr>
        <p:spPr>
          <a:xfrm>
            <a:off x="941388" y="5440679"/>
            <a:ext cx="10169525" cy="580609"/>
          </a:xfrm>
        </p:spPr>
        <p:txBody>
          <a:bodyPr/>
          <a:lstStyle>
            <a:lvl1pPr>
              <a:spcBef>
                <a:spcPts val="0"/>
              </a:spcBef>
              <a:buNone/>
              <a:defRPr sz="1600"/>
            </a:lvl1pPr>
            <a:lvl2pPr>
              <a:buNone/>
              <a:defRPr/>
            </a:lvl2pPr>
          </a:lstStyle>
          <a:p>
            <a:pPr lvl="0"/>
            <a:r>
              <a:rPr lang="fi-FI"/>
              <a:t>Muokkaa tekstin perustyylejä napsauttamalla</a:t>
            </a:r>
          </a:p>
        </p:txBody>
      </p:sp>
      <p:sp>
        <p:nvSpPr>
          <p:cNvPr id="5" name="Dian numeron paikkamerkki 4">
            <a:extLst>
              <a:ext uri="{FF2B5EF4-FFF2-40B4-BE49-F238E27FC236}">
                <a16:creationId xmlns:a16="http://schemas.microsoft.com/office/drawing/2014/main" id="{E6BF6C52-BB88-4228-B23B-F86C88595559}"/>
              </a:ext>
            </a:extLst>
          </p:cNvPr>
          <p:cNvSpPr>
            <a:spLocks noGrp="1"/>
          </p:cNvSpPr>
          <p:nvPr>
            <p:ph type="sldNum" sz="quarter" idx="21"/>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667F76FE-A7F9-419F-A250-ECC2836E889C}"/>
              </a:ext>
            </a:extLst>
          </p:cNvPr>
          <p:cNvSpPr>
            <a:spLocks noGrp="1"/>
          </p:cNvSpPr>
          <p:nvPr>
            <p:ph type="dt" sz="half" idx="19"/>
          </p:nvPr>
        </p:nvSpPr>
        <p:spPr/>
        <p:txBody>
          <a:bodyPr/>
          <a:lstStyle/>
          <a:p>
            <a:fld id="{26E7EA01-064F-4A6E-A4FA-812F2A9DCAC6}" type="datetime1">
              <a:rPr lang="fi-FI" smtClean="0"/>
              <a:t>27.11.2024</a:t>
            </a:fld>
            <a:endParaRPr lang="fi-FI" dirty="0"/>
          </a:p>
        </p:txBody>
      </p:sp>
      <p:sp>
        <p:nvSpPr>
          <p:cNvPr id="4" name="Alatunnisteen paikkamerkki 3">
            <a:extLst>
              <a:ext uri="{FF2B5EF4-FFF2-40B4-BE49-F238E27FC236}">
                <a16:creationId xmlns:a16="http://schemas.microsoft.com/office/drawing/2014/main" id="{E9F7E8A0-E478-465B-988A-6D9ADA3C76A6}"/>
              </a:ext>
            </a:extLst>
          </p:cNvPr>
          <p:cNvSpPr>
            <a:spLocks noGrp="1"/>
          </p:cNvSpPr>
          <p:nvPr>
            <p:ph type="ftr" sz="quarter" idx="20"/>
          </p:nvPr>
        </p:nvSpPr>
        <p:spPr/>
        <p:txBody>
          <a:bodyPr/>
          <a:lstStyle/>
          <a:p>
            <a:r>
              <a:rPr lang="fi-FI"/>
              <a:t>Etunimi Sukunimi</a:t>
            </a:r>
            <a:endParaRPr lang="fi-FI" dirty="0"/>
          </a:p>
        </p:txBody>
      </p:sp>
    </p:spTree>
    <p:extLst>
      <p:ext uri="{BB962C8B-B14F-4D97-AF65-F5344CB8AC3E}">
        <p14:creationId xmlns:p14="http://schemas.microsoft.com/office/powerpoint/2010/main" val="40202711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endParaRPr lang="fi-FI" dirty="0"/>
          </a:p>
        </p:txBody>
      </p:sp>
      <p:sp>
        <p:nvSpPr>
          <p:cNvPr id="11" name="Tekstin paikkamerkki 4">
            <a:extLst>
              <a:ext uri="{FF2B5EF4-FFF2-40B4-BE49-F238E27FC236}">
                <a16:creationId xmlns:a16="http://schemas.microsoft.com/office/drawing/2014/main" id="{B0622AD1-DCE2-4E96-A045-09980EC6A7DC}"/>
              </a:ext>
            </a:extLst>
          </p:cNvPr>
          <p:cNvSpPr>
            <a:spLocks noGrp="1"/>
          </p:cNvSpPr>
          <p:nvPr>
            <p:ph type="body" sz="quarter" idx="14"/>
          </p:nvPr>
        </p:nvSpPr>
        <p:spPr>
          <a:xfrm>
            <a:off x="941389" y="1976268"/>
            <a:ext cx="5010596" cy="406400"/>
          </a:xfrm>
        </p:spPr>
        <p:txBody>
          <a:bodyPr/>
          <a:lstStyle>
            <a:lvl1pPr>
              <a:spcBef>
                <a:spcPts val="0"/>
              </a:spcBef>
              <a:buNone/>
              <a:defRPr b="1"/>
            </a:lvl1pPr>
          </a:lstStyle>
          <a:p>
            <a:pPr lvl="0"/>
            <a:r>
              <a:rPr lang="fi-FI"/>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5010690" cy="35712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2" name="Tekstin paikkamerkki 4">
            <a:extLst>
              <a:ext uri="{FF2B5EF4-FFF2-40B4-BE49-F238E27FC236}">
                <a16:creationId xmlns:a16="http://schemas.microsoft.com/office/drawing/2014/main" id="{6CD8E517-4C50-4DA9-A468-DB9114321650}"/>
              </a:ext>
            </a:extLst>
          </p:cNvPr>
          <p:cNvSpPr>
            <a:spLocks noGrp="1"/>
          </p:cNvSpPr>
          <p:nvPr>
            <p:ph type="body" sz="quarter" idx="15"/>
          </p:nvPr>
        </p:nvSpPr>
        <p:spPr>
          <a:xfrm>
            <a:off x="6096000" y="1976268"/>
            <a:ext cx="5010597" cy="406400"/>
          </a:xfrm>
        </p:spPr>
        <p:txBody>
          <a:bodyPr/>
          <a:lstStyle>
            <a:lvl1pPr>
              <a:spcBef>
                <a:spcPts val="0"/>
              </a:spcBef>
              <a:buNone/>
              <a:defRPr b="1"/>
            </a:lvl1pPr>
          </a:lstStyle>
          <a:p>
            <a:pPr lvl="0"/>
            <a:r>
              <a:rPr lang="fi-FI"/>
              <a:t>Muokkaa tekstin perustyylejä napsauttamalla</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2451600"/>
            <a:ext cx="5010690" cy="35712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a:extLst>
              <a:ext uri="{FF2B5EF4-FFF2-40B4-BE49-F238E27FC236}">
                <a16:creationId xmlns:a16="http://schemas.microsoft.com/office/drawing/2014/main" id="{09CD85F2-3356-4377-86D5-7AEBF36BF34B}"/>
              </a:ext>
            </a:extLst>
          </p:cNvPr>
          <p:cNvSpPr>
            <a:spLocks noGrp="1"/>
          </p:cNvSpPr>
          <p:nvPr>
            <p:ph type="sldNum" sz="quarter" idx="18"/>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148D1075-5EE0-48DD-A24B-89536EDEB94F}"/>
              </a:ext>
            </a:extLst>
          </p:cNvPr>
          <p:cNvSpPr>
            <a:spLocks noGrp="1"/>
          </p:cNvSpPr>
          <p:nvPr>
            <p:ph type="dt" sz="half" idx="16"/>
          </p:nvPr>
        </p:nvSpPr>
        <p:spPr/>
        <p:txBody>
          <a:bodyPr/>
          <a:lstStyle/>
          <a:p>
            <a:fld id="{8174EE99-AAAD-4A84-92F5-49AC575161CF}" type="datetime1">
              <a:rPr lang="fi-FI" smtClean="0"/>
              <a:t>27.11.2024</a:t>
            </a:fld>
            <a:endParaRPr lang="fi-FI" dirty="0"/>
          </a:p>
        </p:txBody>
      </p:sp>
      <p:sp>
        <p:nvSpPr>
          <p:cNvPr id="8" name="Alatunnisteen paikkamerkki 7">
            <a:extLst>
              <a:ext uri="{FF2B5EF4-FFF2-40B4-BE49-F238E27FC236}">
                <a16:creationId xmlns:a16="http://schemas.microsoft.com/office/drawing/2014/main" id="{5A68B9AF-2292-4B46-A5B3-33355783F587}"/>
              </a:ext>
            </a:extLst>
          </p:cNvPr>
          <p:cNvSpPr>
            <a:spLocks noGrp="1"/>
          </p:cNvSpPr>
          <p:nvPr>
            <p:ph type="ftr" sz="quarter" idx="17"/>
          </p:nvPr>
        </p:nvSpPr>
        <p:spPr/>
        <p:txBody>
          <a:bodyPr/>
          <a:lstStyle/>
          <a:p>
            <a:r>
              <a:rPr lang="fi-FI"/>
              <a:t>Etunimi Sukunimi</a:t>
            </a:r>
            <a:endParaRPr lang="fi-FI" dirty="0"/>
          </a:p>
        </p:txBody>
      </p:sp>
    </p:spTree>
    <p:extLst>
      <p:ext uri="{BB962C8B-B14F-4D97-AF65-F5344CB8AC3E}">
        <p14:creationId xmlns:p14="http://schemas.microsoft.com/office/powerpoint/2010/main" val="90280045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Otsikkodia">
    <p:bg>
      <p:bgPr>
        <a:solidFill>
          <a:srgbClr val="007CB0"/>
        </a:solidFill>
        <a:effectLst/>
      </p:bgPr>
    </p:bg>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BFA84CF5-75A6-4502-80F1-E2E9005B64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41CE1DC2-B43B-4145-B851-A8AF05FE37C4}"/>
              </a:ext>
            </a:extLst>
          </p:cNvPr>
          <p:cNvSpPr>
            <a:spLocks noGrp="1"/>
          </p:cNvSpPr>
          <p:nvPr>
            <p:ph type="ctrTitle"/>
          </p:nvPr>
        </p:nvSpPr>
        <p:spPr>
          <a:xfrm>
            <a:off x="6315216" y="2458608"/>
            <a:ext cx="5328000" cy="2448000"/>
          </a:xfrm>
        </p:spPr>
        <p:txBody>
          <a:bodyPr anchor="b"/>
          <a:lstStyle>
            <a:lvl1pPr algn="l">
              <a:defRPr sz="3800">
                <a:solidFill>
                  <a:schemeClr val="bg1"/>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3A0D186-A9CC-4A8A-A80D-B5649477949F}"/>
              </a:ext>
            </a:extLst>
          </p:cNvPr>
          <p:cNvSpPr>
            <a:spLocks noGrp="1"/>
          </p:cNvSpPr>
          <p:nvPr>
            <p:ph type="subTitle" idx="1"/>
          </p:nvPr>
        </p:nvSpPr>
        <p:spPr>
          <a:xfrm>
            <a:off x="6315216" y="5265681"/>
            <a:ext cx="5328000" cy="648000"/>
          </a:xfrm>
        </p:spPr>
        <p:txBody>
          <a:bodyPr/>
          <a:lstStyle>
            <a:lvl1pPr marL="0" indent="0" algn="l">
              <a:spcBef>
                <a:spcPts val="500"/>
              </a:spcBef>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8" name="Kuva 17" descr="Sosiaali- ja terveysalan lupa- ja valvontavirasto">
            <a:extLst>
              <a:ext uri="{FF2B5EF4-FFF2-40B4-BE49-F238E27FC236}">
                <a16:creationId xmlns:a16="http://schemas.microsoft.com/office/drawing/2014/main" id="{B96F40D3-A074-455A-90AE-E7896AE993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8507" y="370332"/>
            <a:ext cx="2257561" cy="789432"/>
          </a:xfrm>
          <a:prstGeom prst="rect">
            <a:avLst/>
          </a:prstGeom>
        </p:spPr>
      </p:pic>
    </p:spTree>
    <p:extLst>
      <p:ext uri="{BB962C8B-B14F-4D97-AF65-F5344CB8AC3E}">
        <p14:creationId xmlns:p14="http://schemas.microsoft.com/office/powerpoint/2010/main" val="389913250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a:extLst>
              <a:ext uri="{FF2B5EF4-FFF2-40B4-BE49-F238E27FC236}">
                <a16:creationId xmlns:a16="http://schemas.microsoft.com/office/drawing/2014/main" id="{2B97B2F9-EC68-4BC7-A7F1-578CD8EE65B7}"/>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E6D4D271-F630-4534-85B6-980C7110FF5C}"/>
              </a:ext>
            </a:extLst>
          </p:cNvPr>
          <p:cNvSpPr>
            <a:spLocks noGrp="1"/>
          </p:cNvSpPr>
          <p:nvPr>
            <p:ph type="dt" sz="half" idx="10"/>
          </p:nvPr>
        </p:nvSpPr>
        <p:spPr/>
        <p:txBody>
          <a:bodyPr/>
          <a:lstStyle/>
          <a:p>
            <a:fld id="{D69BCC3C-CCCC-420F-AA60-1C1920753363}" type="datetime1">
              <a:rPr lang="fi-FI" smtClean="0"/>
              <a:t>27.11.2024</a:t>
            </a:fld>
            <a:endParaRPr lang="fi-FI" dirty="0"/>
          </a:p>
        </p:txBody>
      </p:sp>
      <p:sp>
        <p:nvSpPr>
          <p:cNvPr id="5" name="Alatunnisteen paikkamerkki 4">
            <a:extLst>
              <a:ext uri="{FF2B5EF4-FFF2-40B4-BE49-F238E27FC236}">
                <a16:creationId xmlns:a16="http://schemas.microsoft.com/office/drawing/2014/main" id="{2BA40778-08CB-4BB1-8FAD-16A9539CE6A8}"/>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344875238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Otsikot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5" name="Tekstin paikkamerkki 4">
            <a:extLst>
              <a:ext uri="{FF2B5EF4-FFF2-40B4-BE49-F238E27FC236}">
                <a16:creationId xmlns:a16="http://schemas.microsoft.com/office/drawing/2014/main" id="{759494F1-7D8B-4E36-A600-5A5824112424}"/>
              </a:ext>
            </a:extLst>
          </p:cNvPr>
          <p:cNvSpPr>
            <a:spLocks noGrp="1"/>
          </p:cNvSpPr>
          <p:nvPr>
            <p:ph type="body" sz="quarter" idx="13"/>
          </p:nvPr>
        </p:nvSpPr>
        <p:spPr>
          <a:xfrm>
            <a:off x="941388" y="1976268"/>
            <a:ext cx="10169525" cy="406400"/>
          </a:xfrm>
        </p:spPr>
        <p:txBody>
          <a:bodyPr/>
          <a:lstStyle>
            <a:lvl1pPr>
              <a:spcBef>
                <a:spcPts val="0"/>
              </a:spcBef>
              <a:buNone/>
              <a:defRPr b="1"/>
            </a:lvl1pPr>
          </a:lstStyle>
          <a:p>
            <a:pPr lvl="0"/>
            <a:r>
              <a:rPr lang="fi-FI"/>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10170000" cy="35712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ian numeron paikkamerkki 7">
            <a:extLst>
              <a:ext uri="{FF2B5EF4-FFF2-40B4-BE49-F238E27FC236}">
                <a16:creationId xmlns:a16="http://schemas.microsoft.com/office/drawing/2014/main" id="{75289625-43ED-435A-AEA0-BB699A6C54D1}"/>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C2D3C47D-CA56-417D-820C-1F5999B0ACED}"/>
              </a:ext>
            </a:extLst>
          </p:cNvPr>
          <p:cNvSpPr>
            <a:spLocks noGrp="1"/>
          </p:cNvSpPr>
          <p:nvPr>
            <p:ph type="dt" sz="half" idx="14"/>
          </p:nvPr>
        </p:nvSpPr>
        <p:spPr/>
        <p:txBody>
          <a:bodyPr/>
          <a:lstStyle/>
          <a:p>
            <a:fld id="{D216B58C-E582-4426-8629-593676DF5232}" type="datetime1">
              <a:rPr lang="fi-FI" smtClean="0"/>
              <a:t>27.11.2024</a:t>
            </a:fld>
            <a:endParaRPr lang="fi-FI" dirty="0"/>
          </a:p>
        </p:txBody>
      </p:sp>
      <p:sp>
        <p:nvSpPr>
          <p:cNvPr id="7" name="Alatunnisteen paikkamerkki 6">
            <a:extLst>
              <a:ext uri="{FF2B5EF4-FFF2-40B4-BE49-F238E27FC236}">
                <a16:creationId xmlns:a16="http://schemas.microsoft.com/office/drawing/2014/main" id="{6173F4F9-CC23-4E36-A967-B6A7233A38C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179577565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77446"/>
            <a:ext cx="5010690" cy="404384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1977446"/>
            <a:ext cx="5010690" cy="404384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a:extLst>
              <a:ext uri="{FF2B5EF4-FFF2-40B4-BE49-F238E27FC236}">
                <a16:creationId xmlns:a16="http://schemas.microsoft.com/office/drawing/2014/main" id="{101A47CF-17DE-4EEE-8758-E3CE3FF55B57}"/>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8D4FFF1A-3172-4BEE-A0A3-15A3279ADB50}"/>
              </a:ext>
            </a:extLst>
          </p:cNvPr>
          <p:cNvSpPr>
            <a:spLocks noGrp="1"/>
          </p:cNvSpPr>
          <p:nvPr>
            <p:ph type="dt" sz="half" idx="14"/>
          </p:nvPr>
        </p:nvSpPr>
        <p:spPr/>
        <p:txBody>
          <a:bodyPr/>
          <a:lstStyle/>
          <a:p>
            <a:fld id="{391A6AAC-B016-4655-905E-0198802A9A2C}" type="datetime1">
              <a:rPr lang="fi-FI" smtClean="0"/>
              <a:t>27.11.2024</a:t>
            </a:fld>
            <a:endParaRPr lang="fi-FI" dirty="0"/>
          </a:p>
        </p:txBody>
      </p:sp>
      <p:sp>
        <p:nvSpPr>
          <p:cNvPr id="8" name="Alatunnisteen paikkamerkki 7">
            <a:extLst>
              <a:ext uri="{FF2B5EF4-FFF2-40B4-BE49-F238E27FC236}">
                <a16:creationId xmlns:a16="http://schemas.microsoft.com/office/drawing/2014/main" id="{C9011D28-2169-4B7C-B8F0-464B8CC625E3}"/>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87657332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endParaRPr lang="fi-FI" dirty="0"/>
          </a:p>
        </p:txBody>
      </p:sp>
      <p:sp>
        <p:nvSpPr>
          <p:cNvPr id="11" name="Tekstin paikkamerkki 4">
            <a:extLst>
              <a:ext uri="{FF2B5EF4-FFF2-40B4-BE49-F238E27FC236}">
                <a16:creationId xmlns:a16="http://schemas.microsoft.com/office/drawing/2014/main" id="{B0622AD1-DCE2-4E96-A045-09980EC6A7DC}"/>
              </a:ext>
            </a:extLst>
          </p:cNvPr>
          <p:cNvSpPr>
            <a:spLocks noGrp="1"/>
          </p:cNvSpPr>
          <p:nvPr>
            <p:ph type="body" sz="quarter" idx="14"/>
          </p:nvPr>
        </p:nvSpPr>
        <p:spPr>
          <a:xfrm>
            <a:off x="941389" y="1976268"/>
            <a:ext cx="5010596" cy="406400"/>
          </a:xfrm>
        </p:spPr>
        <p:txBody>
          <a:bodyPr/>
          <a:lstStyle>
            <a:lvl1pPr>
              <a:spcBef>
                <a:spcPts val="0"/>
              </a:spcBef>
              <a:buNone/>
              <a:defRPr b="1"/>
            </a:lvl1pPr>
          </a:lstStyle>
          <a:p>
            <a:pPr lvl="0"/>
            <a:r>
              <a:rPr lang="fi-FI"/>
              <a:t>Muokkaa tekstin perustyylejä napsauttamalla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2451600"/>
            <a:ext cx="5010690" cy="35712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2" name="Tekstin paikkamerkki 4">
            <a:extLst>
              <a:ext uri="{FF2B5EF4-FFF2-40B4-BE49-F238E27FC236}">
                <a16:creationId xmlns:a16="http://schemas.microsoft.com/office/drawing/2014/main" id="{6CD8E517-4C50-4DA9-A468-DB9114321650}"/>
              </a:ext>
            </a:extLst>
          </p:cNvPr>
          <p:cNvSpPr>
            <a:spLocks noGrp="1"/>
          </p:cNvSpPr>
          <p:nvPr>
            <p:ph type="body" sz="quarter" idx="15"/>
          </p:nvPr>
        </p:nvSpPr>
        <p:spPr>
          <a:xfrm>
            <a:off x="6096000" y="1976268"/>
            <a:ext cx="5010597" cy="406400"/>
          </a:xfrm>
        </p:spPr>
        <p:txBody>
          <a:bodyPr/>
          <a:lstStyle>
            <a:lvl1pPr>
              <a:spcBef>
                <a:spcPts val="0"/>
              </a:spcBef>
              <a:buNone/>
              <a:defRPr b="1"/>
            </a:lvl1pPr>
          </a:lstStyle>
          <a:p>
            <a:pPr lvl="0"/>
            <a:r>
              <a:rPr lang="fi-FI"/>
              <a:t>Muokkaa tekstin perustyylejä napsauttamalla</a:t>
            </a:r>
          </a:p>
        </p:txBody>
      </p:sp>
      <p:sp>
        <p:nvSpPr>
          <p:cNvPr id="10" name="Sisällön paikkamerkki 2">
            <a:extLst>
              <a:ext uri="{FF2B5EF4-FFF2-40B4-BE49-F238E27FC236}">
                <a16:creationId xmlns:a16="http://schemas.microsoft.com/office/drawing/2014/main" id="{EF853526-03E8-403D-9EAE-0EB65D3E8764}"/>
              </a:ext>
            </a:extLst>
          </p:cNvPr>
          <p:cNvSpPr>
            <a:spLocks noGrp="1"/>
          </p:cNvSpPr>
          <p:nvPr>
            <p:ph idx="13"/>
          </p:nvPr>
        </p:nvSpPr>
        <p:spPr>
          <a:xfrm>
            <a:off x="6102079" y="2451600"/>
            <a:ext cx="5010690" cy="35712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Dian numeron paikkamerkki 8">
            <a:extLst>
              <a:ext uri="{FF2B5EF4-FFF2-40B4-BE49-F238E27FC236}">
                <a16:creationId xmlns:a16="http://schemas.microsoft.com/office/drawing/2014/main" id="{09CD85F2-3356-4377-86D5-7AEBF36BF34B}"/>
              </a:ext>
            </a:extLst>
          </p:cNvPr>
          <p:cNvSpPr>
            <a:spLocks noGrp="1"/>
          </p:cNvSpPr>
          <p:nvPr>
            <p:ph type="sldNum" sz="quarter" idx="18"/>
          </p:nvPr>
        </p:nvSpPr>
        <p:spPr/>
        <p:txBody>
          <a:bodyPr/>
          <a:lstStyle/>
          <a:p>
            <a:pPr algn="l"/>
            <a:fld id="{066C7BC8-A4A3-4653-AED5-D8A5565485F8}" type="slidenum">
              <a:rPr lang="fi-FI" smtClean="0"/>
              <a:pPr/>
              <a:t>‹#›</a:t>
            </a:fld>
            <a:endParaRPr lang="fi-FI" dirty="0"/>
          </a:p>
        </p:txBody>
      </p:sp>
      <p:sp>
        <p:nvSpPr>
          <p:cNvPr id="7" name="Päivämäärän paikkamerkki 6">
            <a:extLst>
              <a:ext uri="{FF2B5EF4-FFF2-40B4-BE49-F238E27FC236}">
                <a16:creationId xmlns:a16="http://schemas.microsoft.com/office/drawing/2014/main" id="{148D1075-5EE0-48DD-A24B-89536EDEB94F}"/>
              </a:ext>
            </a:extLst>
          </p:cNvPr>
          <p:cNvSpPr>
            <a:spLocks noGrp="1"/>
          </p:cNvSpPr>
          <p:nvPr>
            <p:ph type="dt" sz="half" idx="16"/>
          </p:nvPr>
        </p:nvSpPr>
        <p:spPr/>
        <p:txBody>
          <a:bodyPr/>
          <a:lstStyle/>
          <a:p>
            <a:fld id="{8174EE99-AAAD-4A84-92F5-49AC575161CF}" type="datetime1">
              <a:rPr lang="fi-FI" smtClean="0"/>
              <a:t>27.11.2024</a:t>
            </a:fld>
            <a:endParaRPr lang="fi-FI" dirty="0"/>
          </a:p>
        </p:txBody>
      </p:sp>
      <p:sp>
        <p:nvSpPr>
          <p:cNvPr id="8" name="Alatunnisteen paikkamerkki 7">
            <a:extLst>
              <a:ext uri="{FF2B5EF4-FFF2-40B4-BE49-F238E27FC236}">
                <a16:creationId xmlns:a16="http://schemas.microsoft.com/office/drawing/2014/main" id="{5A68B9AF-2292-4B46-A5B3-33355783F587}"/>
              </a:ext>
            </a:extLst>
          </p:cNvPr>
          <p:cNvSpPr>
            <a:spLocks noGrp="1"/>
          </p:cNvSpPr>
          <p:nvPr>
            <p:ph type="ftr" sz="quarter" idx="17"/>
          </p:nvPr>
        </p:nvSpPr>
        <p:spPr/>
        <p:txBody>
          <a:bodyPr/>
          <a:lstStyle/>
          <a:p>
            <a:r>
              <a:rPr lang="fi-FI"/>
              <a:t>Etunimi Sukunimi</a:t>
            </a:r>
            <a:endParaRPr lang="fi-FI" dirty="0"/>
          </a:p>
        </p:txBody>
      </p:sp>
    </p:spTree>
    <p:extLst>
      <p:ext uri="{BB962C8B-B14F-4D97-AF65-F5344CB8AC3E}">
        <p14:creationId xmlns:p14="http://schemas.microsoft.com/office/powerpoint/2010/main" val="399988747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Kaavio">
    <p:spTree>
      <p:nvGrpSpPr>
        <p:cNvPr id="1" name=""/>
        <p:cNvGrpSpPr/>
        <p:nvPr/>
      </p:nvGrpSpPr>
      <p:grpSpPr>
        <a:xfrm>
          <a:off x="0" y="0"/>
          <a:ext cx="0" cy="0"/>
          <a:chOff x="0" y="0"/>
          <a:chExt cx="0" cy="0"/>
        </a:xfrm>
      </p:grpSpPr>
      <p:sp>
        <p:nvSpPr>
          <p:cNvPr id="5" name="Kaavion paikkamerkki 4">
            <a:extLst>
              <a:ext uri="{FF2B5EF4-FFF2-40B4-BE49-F238E27FC236}">
                <a16:creationId xmlns:a16="http://schemas.microsoft.com/office/drawing/2014/main" id="{71D2BC87-9A0A-4C74-BD0F-0D873518BD5F}"/>
              </a:ext>
            </a:extLst>
          </p:cNvPr>
          <p:cNvSpPr>
            <a:spLocks noGrp="1"/>
          </p:cNvSpPr>
          <p:nvPr>
            <p:ph type="chart" sz="quarter" idx="13"/>
          </p:nvPr>
        </p:nvSpPr>
        <p:spPr>
          <a:xfrm>
            <a:off x="941294" y="1901952"/>
            <a:ext cx="10170000" cy="3538727"/>
          </a:xfrm>
        </p:spPr>
        <p:txBody>
          <a:bodyPr anchor="ctr" anchorCtr="0"/>
          <a:lstStyle>
            <a:lvl1pPr algn="ctr">
              <a:buNone/>
              <a:defRPr i="1"/>
            </a:lvl1pPr>
          </a:lstStyle>
          <a:p>
            <a:r>
              <a:rPr lang="fi-FI"/>
              <a:t>Lisää kaavio napsauttamalla kuvaketta</a:t>
            </a:r>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10" name="Tekstin paikkamerkki 9">
            <a:extLst>
              <a:ext uri="{FF2B5EF4-FFF2-40B4-BE49-F238E27FC236}">
                <a16:creationId xmlns:a16="http://schemas.microsoft.com/office/drawing/2014/main" id="{97B6FF6E-6271-4819-A1FC-546BB4898F16}"/>
              </a:ext>
            </a:extLst>
          </p:cNvPr>
          <p:cNvSpPr>
            <a:spLocks noGrp="1"/>
          </p:cNvSpPr>
          <p:nvPr>
            <p:ph type="body" sz="quarter" idx="14"/>
          </p:nvPr>
        </p:nvSpPr>
        <p:spPr>
          <a:xfrm>
            <a:off x="941388" y="5440679"/>
            <a:ext cx="10169525" cy="580609"/>
          </a:xfrm>
        </p:spPr>
        <p:txBody>
          <a:bodyPr/>
          <a:lstStyle>
            <a:lvl1pPr>
              <a:spcBef>
                <a:spcPts val="0"/>
              </a:spcBef>
              <a:buNone/>
              <a:defRPr sz="1600"/>
            </a:lvl1pPr>
            <a:lvl2pPr>
              <a:buNone/>
              <a:defRPr/>
            </a:lvl2pPr>
          </a:lstStyle>
          <a:p>
            <a:pPr lvl="0"/>
            <a:r>
              <a:rPr lang="fi-FI"/>
              <a:t>Muokkaa tekstin perustyylejä napsauttamalla</a:t>
            </a:r>
          </a:p>
        </p:txBody>
      </p:sp>
      <p:sp>
        <p:nvSpPr>
          <p:cNvPr id="6" name="Dian numeron paikkamerkki 5">
            <a:extLst>
              <a:ext uri="{FF2B5EF4-FFF2-40B4-BE49-F238E27FC236}">
                <a16:creationId xmlns:a16="http://schemas.microsoft.com/office/drawing/2014/main" id="{7FF0B136-D98D-4D63-A828-1F4CC7BDB651}"/>
              </a:ext>
            </a:extLst>
          </p:cNvPr>
          <p:cNvSpPr>
            <a:spLocks noGrp="1"/>
          </p:cNvSpPr>
          <p:nvPr>
            <p:ph type="sldNum" sz="quarter" idx="17"/>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297F4788-F16D-4CEF-977A-8DFE775B2689}"/>
              </a:ext>
            </a:extLst>
          </p:cNvPr>
          <p:cNvSpPr>
            <a:spLocks noGrp="1"/>
          </p:cNvSpPr>
          <p:nvPr>
            <p:ph type="dt" sz="half" idx="15"/>
          </p:nvPr>
        </p:nvSpPr>
        <p:spPr/>
        <p:txBody>
          <a:bodyPr/>
          <a:lstStyle/>
          <a:p>
            <a:fld id="{EEE52761-5FE8-44C3-B2FB-AF193A78493D}" type="datetime1">
              <a:rPr lang="fi-FI" smtClean="0"/>
              <a:t>27.11.2024</a:t>
            </a:fld>
            <a:endParaRPr lang="fi-FI" dirty="0"/>
          </a:p>
        </p:txBody>
      </p:sp>
      <p:sp>
        <p:nvSpPr>
          <p:cNvPr id="4" name="Alatunnisteen paikkamerkki 3">
            <a:extLst>
              <a:ext uri="{FF2B5EF4-FFF2-40B4-BE49-F238E27FC236}">
                <a16:creationId xmlns:a16="http://schemas.microsoft.com/office/drawing/2014/main" id="{30BE7690-96F0-4ADE-8B17-F2170BA6F621}"/>
              </a:ext>
            </a:extLst>
          </p:cNvPr>
          <p:cNvSpPr>
            <a:spLocks noGrp="1"/>
          </p:cNvSpPr>
          <p:nvPr>
            <p:ph type="ftr" sz="quarter" idx="16"/>
          </p:nvPr>
        </p:nvSpPr>
        <p:spPr/>
        <p:txBody>
          <a:bodyPr/>
          <a:lstStyle/>
          <a:p>
            <a:r>
              <a:rPr lang="fi-FI"/>
              <a:t>Etunimi Sukunimi</a:t>
            </a:r>
            <a:endParaRPr lang="fi-FI" dirty="0"/>
          </a:p>
        </p:txBody>
      </p:sp>
    </p:spTree>
    <p:extLst>
      <p:ext uri="{BB962C8B-B14F-4D97-AF65-F5344CB8AC3E}">
        <p14:creationId xmlns:p14="http://schemas.microsoft.com/office/powerpoint/2010/main" val="172617610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aulu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7" name="Taulukon paikkamerkki 6">
            <a:extLst>
              <a:ext uri="{FF2B5EF4-FFF2-40B4-BE49-F238E27FC236}">
                <a16:creationId xmlns:a16="http://schemas.microsoft.com/office/drawing/2014/main" id="{EDA86368-A83C-40AE-A261-13788A8E3690}"/>
              </a:ext>
            </a:extLst>
          </p:cNvPr>
          <p:cNvSpPr>
            <a:spLocks noGrp="1"/>
          </p:cNvSpPr>
          <p:nvPr>
            <p:ph type="tbl" sz="quarter" idx="18"/>
          </p:nvPr>
        </p:nvSpPr>
        <p:spPr>
          <a:xfrm>
            <a:off x="941388" y="1901825"/>
            <a:ext cx="10169525" cy="3538726"/>
          </a:xfrm>
        </p:spPr>
        <p:txBody>
          <a:bodyPr anchor="ctr" anchorCtr="0"/>
          <a:lstStyle>
            <a:lvl1pPr algn="ctr">
              <a:buNone/>
              <a:defRPr i="1"/>
            </a:lvl1pPr>
          </a:lstStyle>
          <a:p>
            <a:r>
              <a:rPr lang="fi-FI"/>
              <a:t>Lisää taulukko napsauttamalla kuvaketta</a:t>
            </a:r>
          </a:p>
        </p:txBody>
      </p:sp>
      <p:sp>
        <p:nvSpPr>
          <p:cNvPr id="10" name="Tekstin paikkamerkki 9">
            <a:extLst>
              <a:ext uri="{FF2B5EF4-FFF2-40B4-BE49-F238E27FC236}">
                <a16:creationId xmlns:a16="http://schemas.microsoft.com/office/drawing/2014/main" id="{97B6FF6E-6271-4819-A1FC-546BB4898F16}"/>
              </a:ext>
            </a:extLst>
          </p:cNvPr>
          <p:cNvSpPr>
            <a:spLocks noGrp="1"/>
          </p:cNvSpPr>
          <p:nvPr>
            <p:ph type="body" sz="quarter" idx="14"/>
          </p:nvPr>
        </p:nvSpPr>
        <p:spPr>
          <a:xfrm>
            <a:off x="941388" y="5440679"/>
            <a:ext cx="10169525" cy="580609"/>
          </a:xfrm>
        </p:spPr>
        <p:txBody>
          <a:bodyPr/>
          <a:lstStyle>
            <a:lvl1pPr>
              <a:spcBef>
                <a:spcPts val="0"/>
              </a:spcBef>
              <a:buNone/>
              <a:defRPr sz="1600"/>
            </a:lvl1pPr>
            <a:lvl2pPr>
              <a:buNone/>
              <a:defRPr/>
            </a:lvl2pPr>
          </a:lstStyle>
          <a:p>
            <a:pPr lvl="0"/>
            <a:r>
              <a:rPr lang="fi-FI"/>
              <a:t>Muokkaa tekstin perustyylejä napsauttamalla</a:t>
            </a:r>
          </a:p>
        </p:txBody>
      </p:sp>
      <p:sp>
        <p:nvSpPr>
          <p:cNvPr id="5" name="Dian numeron paikkamerkki 4">
            <a:extLst>
              <a:ext uri="{FF2B5EF4-FFF2-40B4-BE49-F238E27FC236}">
                <a16:creationId xmlns:a16="http://schemas.microsoft.com/office/drawing/2014/main" id="{E6BF6C52-BB88-4228-B23B-F86C88595559}"/>
              </a:ext>
            </a:extLst>
          </p:cNvPr>
          <p:cNvSpPr>
            <a:spLocks noGrp="1"/>
          </p:cNvSpPr>
          <p:nvPr>
            <p:ph type="sldNum" sz="quarter" idx="21"/>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667F76FE-A7F9-419F-A250-ECC2836E889C}"/>
              </a:ext>
            </a:extLst>
          </p:cNvPr>
          <p:cNvSpPr>
            <a:spLocks noGrp="1"/>
          </p:cNvSpPr>
          <p:nvPr>
            <p:ph type="dt" sz="half" idx="19"/>
          </p:nvPr>
        </p:nvSpPr>
        <p:spPr/>
        <p:txBody>
          <a:bodyPr/>
          <a:lstStyle/>
          <a:p>
            <a:fld id="{26E7EA01-064F-4A6E-A4FA-812F2A9DCAC6}" type="datetime1">
              <a:rPr lang="fi-FI" smtClean="0"/>
              <a:t>27.11.2024</a:t>
            </a:fld>
            <a:endParaRPr lang="fi-FI" dirty="0"/>
          </a:p>
        </p:txBody>
      </p:sp>
      <p:sp>
        <p:nvSpPr>
          <p:cNvPr id="4" name="Alatunnisteen paikkamerkki 3">
            <a:extLst>
              <a:ext uri="{FF2B5EF4-FFF2-40B4-BE49-F238E27FC236}">
                <a16:creationId xmlns:a16="http://schemas.microsoft.com/office/drawing/2014/main" id="{E9F7E8A0-E478-465B-988A-6D9ADA3C76A6}"/>
              </a:ext>
            </a:extLst>
          </p:cNvPr>
          <p:cNvSpPr>
            <a:spLocks noGrp="1"/>
          </p:cNvSpPr>
          <p:nvPr>
            <p:ph type="ftr" sz="quarter" idx="20"/>
          </p:nvPr>
        </p:nvSpPr>
        <p:spPr/>
        <p:txBody>
          <a:bodyPr/>
          <a:lstStyle/>
          <a:p>
            <a:r>
              <a:rPr lang="fi-FI"/>
              <a:t>Etunimi Sukunimi</a:t>
            </a:r>
            <a:endParaRPr lang="fi-FI" dirty="0"/>
          </a:p>
        </p:txBody>
      </p:sp>
    </p:spTree>
    <p:extLst>
      <p:ext uri="{BB962C8B-B14F-4D97-AF65-F5344CB8AC3E}">
        <p14:creationId xmlns:p14="http://schemas.microsoft.com/office/powerpoint/2010/main" val="159640293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a:xfrm>
            <a:off x="941294" y="365125"/>
            <a:ext cx="5154706" cy="1342055"/>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80000"/>
            <a:ext cx="5154706" cy="403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6437376" y="0"/>
            <a:ext cx="5754624" cy="6011999"/>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6" name="Dian numeron paikkamerkki 5">
            <a:extLst>
              <a:ext uri="{FF2B5EF4-FFF2-40B4-BE49-F238E27FC236}">
                <a16:creationId xmlns:a16="http://schemas.microsoft.com/office/drawing/2014/main" id="{FA24F556-BF60-4DBB-8E3E-8EA1C515E39A}"/>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8CA60584-89CB-44E2-B64D-05CFD441DE1A}"/>
              </a:ext>
            </a:extLst>
          </p:cNvPr>
          <p:cNvSpPr>
            <a:spLocks noGrp="1"/>
          </p:cNvSpPr>
          <p:nvPr>
            <p:ph type="dt" sz="half" idx="14"/>
          </p:nvPr>
        </p:nvSpPr>
        <p:spPr/>
        <p:txBody>
          <a:bodyPr/>
          <a:lstStyle/>
          <a:p>
            <a:fld id="{353918C2-5403-4183-9635-B9C20B1B18F0}" type="datetime1">
              <a:rPr lang="fi-FI" smtClean="0"/>
              <a:t>27.11.2024</a:t>
            </a:fld>
            <a:endParaRPr lang="fi-FI" dirty="0"/>
          </a:p>
        </p:txBody>
      </p:sp>
      <p:sp>
        <p:nvSpPr>
          <p:cNvPr id="5" name="Alatunnisteen paikkamerkki 4">
            <a:extLst>
              <a:ext uri="{FF2B5EF4-FFF2-40B4-BE49-F238E27FC236}">
                <a16:creationId xmlns:a16="http://schemas.microsoft.com/office/drawing/2014/main" id="{962ABC89-5D06-4FF4-84D6-229968C3523D}"/>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294263544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Kuvatekstillinen kuva 2">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5500116" cy="6011999"/>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a:xfrm>
            <a:off x="6098510" y="365125"/>
            <a:ext cx="5154706" cy="1342055"/>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6098510" y="1980000"/>
            <a:ext cx="5154706" cy="403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a:extLst>
              <a:ext uri="{FF2B5EF4-FFF2-40B4-BE49-F238E27FC236}">
                <a16:creationId xmlns:a16="http://schemas.microsoft.com/office/drawing/2014/main" id="{B273C187-4C4D-401E-A0A6-5176D658FD54}"/>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8E5C2B05-8E12-47D2-94E9-A9200C5D5BB7}"/>
              </a:ext>
            </a:extLst>
          </p:cNvPr>
          <p:cNvSpPr>
            <a:spLocks noGrp="1"/>
          </p:cNvSpPr>
          <p:nvPr>
            <p:ph type="dt" sz="half" idx="14"/>
          </p:nvPr>
        </p:nvSpPr>
        <p:spPr/>
        <p:txBody>
          <a:bodyPr/>
          <a:lstStyle/>
          <a:p>
            <a:fld id="{2BC097D7-DEC5-4C6F-A364-850F7559AAD3}" type="datetime1">
              <a:rPr lang="fi-FI" smtClean="0"/>
              <a:t>27.11.2024</a:t>
            </a:fld>
            <a:endParaRPr lang="fi-FI" dirty="0"/>
          </a:p>
        </p:txBody>
      </p:sp>
      <p:sp>
        <p:nvSpPr>
          <p:cNvPr id="5" name="Alatunnisteen paikkamerkki 4">
            <a:extLst>
              <a:ext uri="{FF2B5EF4-FFF2-40B4-BE49-F238E27FC236}">
                <a16:creationId xmlns:a16="http://schemas.microsoft.com/office/drawing/2014/main" id="{32B90713-6359-4411-A023-5CC359ED702D}"/>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29445868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Kuvatekstillinen kuva 3">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A496673-74ED-4719-A46E-DB0947680E64}"/>
              </a:ext>
            </a:extLst>
          </p:cNvPr>
          <p:cNvSpPr>
            <a:spLocks noGrp="1"/>
          </p:cNvSpPr>
          <p:nvPr>
            <p:ph type="title"/>
          </p:nvPr>
        </p:nvSpPr>
        <p:spPr>
          <a:xfrm>
            <a:off x="941294" y="3342133"/>
            <a:ext cx="4097050" cy="2669868"/>
          </a:xfrm>
        </p:spPr>
        <p:txBody>
          <a:bodyPr anchor="t" anchorCtr="0"/>
          <a:lstStyle>
            <a:lvl1pPr algn="r">
              <a:defRPr/>
            </a:lvl1pPr>
          </a:lstStyle>
          <a:p>
            <a:r>
              <a:rPr lang="fi-FI"/>
              <a:t>Muokkaa ots. perustyyl. napsautt.</a:t>
            </a:r>
            <a:endParaRPr lang="fi-FI" dirty="0"/>
          </a:p>
        </p:txBody>
      </p:sp>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1"/>
            <a:ext cx="12192000" cy="2752344"/>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6098510" y="3364992"/>
            <a:ext cx="5154706" cy="264700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a:extLst>
              <a:ext uri="{FF2B5EF4-FFF2-40B4-BE49-F238E27FC236}">
                <a16:creationId xmlns:a16="http://schemas.microsoft.com/office/drawing/2014/main" id="{9CA56FF6-5A13-4DBE-A87F-AB8BA530C4A9}"/>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2" name="Päivämäärän paikkamerkki 1">
            <a:extLst>
              <a:ext uri="{FF2B5EF4-FFF2-40B4-BE49-F238E27FC236}">
                <a16:creationId xmlns:a16="http://schemas.microsoft.com/office/drawing/2014/main" id="{F9D10676-C436-4C6A-9F47-9F5D051ABC21}"/>
              </a:ext>
            </a:extLst>
          </p:cNvPr>
          <p:cNvSpPr>
            <a:spLocks noGrp="1"/>
          </p:cNvSpPr>
          <p:nvPr>
            <p:ph type="dt" sz="half" idx="14"/>
          </p:nvPr>
        </p:nvSpPr>
        <p:spPr/>
        <p:txBody>
          <a:bodyPr/>
          <a:lstStyle/>
          <a:p>
            <a:fld id="{0DC9D726-3BC6-46C1-9D6C-F4C939BC6812}" type="datetime1">
              <a:rPr lang="fi-FI" smtClean="0"/>
              <a:t>27.11.2024</a:t>
            </a:fld>
            <a:endParaRPr lang="fi-FI" dirty="0"/>
          </a:p>
        </p:txBody>
      </p:sp>
      <p:sp>
        <p:nvSpPr>
          <p:cNvPr id="5" name="Alatunnisteen paikkamerkki 4">
            <a:extLst>
              <a:ext uri="{FF2B5EF4-FFF2-40B4-BE49-F238E27FC236}">
                <a16:creationId xmlns:a16="http://schemas.microsoft.com/office/drawing/2014/main" id="{ACCEA065-0DC7-4089-AC66-E0E55BF89DE0}"/>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0163289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avio">
    <p:spTree>
      <p:nvGrpSpPr>
        <p:cNvPr id="1" name=""/>
        <p:cNvGrpSpPr/>
        <p:nvPr/>
      </p:nvGrpSpPr>
      <p:grpSpPr>
        <a:xfrm>
          <a:off x="0" y="0"/>
          <a:ext cx="0" cy="0"/>
          <a:chOff x="0" y="0"/>
          <a:chExt cx="0" cy="0"/>
        </a:xfrm>
      </p:grpSpPr>
      <p:sp>
        <p:nvSpPr>
          <p:cNvPr id="5" name="Kaavion paikkamerkki 4">
            <a:extLst>
              <a:ext uri="{FF2B5EF4-FFF2-40B4-BE49-F238E27FC236}">
                <a16:creationId xmlns:a16="http://schemas.microsoft.com/office/drawing/2014/main" id="{71D2BC87-9A0A-4C74-BD0F-0D873518BD5F}"/>
              </a:ext>
            </a:extLst>
          </p:cNvPr>
          <p:cNvSpPr>
            <a:spLocks noGrp="1"/>
          </p:cNvSpPr>
          <p:nvPr>
            <p:ph type="chart" sz="quarter" idx="13"/>
          </p:nvPr>
        </p:nvSpPr>
        <p:spPr>
          <a:xfrm>
            <a:off x="941294" y="1901952"/>
            <a:ext cx="10170000" cy="3538727"/>
          </a:xfrm>
        </p:spPr>
        <p:txBody>
          <a:bodyPr anchor="ctr" anchorCtr="0"/>
          <a:lstStyle>
            <a:lvl1pPr algn="ctr">
              <a:buNone/>
              <a:defRPr i="1"/>
            </a:lvl1pPr>
          </a:lstStyle>
          <a:p>
            <a:r>
              <a:rPr lang="fi-FI"/>
              <a:t>Lisää kaavio napsauttamalla kuvaketta</a:t>
            </a:r>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10" name="Tekstin paikkamerkki 9">
            <a:extLst>
              <a:ext uri="{FF2B5EF4-FFF2-40B4-BE49-F238E27FC236}">
                <a16:creationId xmlns:a16="http://schemas.microsoft.com/office/drawing/2014/main" id="{97B6FF6E-6271-4819-A1FC-546BB4898F16}"/>
              </a:ext>
            </a:extLst>
          </p:cNvPr>
          <p:cNvSpPr>
            <a:spLocks noGrp="1"/>
          </p:cNvSpPr>
          <p:nvPr>
            <p:ph type="body" sz="quarter" idx="14"/>
          </p:nvPr>
        </p:nvSpPr>
        <p:spPr>
          <a:xfrm>
            <a:off x="941388" y="5440679"/>
            <a:ext cx="10169525" cy="580609"/>
          </a:xfrm>
        </p:spPr>
        <p:txBody>
          <a:bodyPr/>
          <a:lstStyle>
            <a:lvl1pPr>
              <a:spcBef>
                <a:spcPts val="0"/>
              </a:spcBef>
              <a:buNone/>
              <a:defRPr sz="1600"/>
            </a:lvl1pPr>
            <a:lvl2pPr>
              <a:buNone/>
              <a:defRPr/>
            </a:lvl2pPr>
          </a:lstStyle>
          <a:p>
            <a:pPr lvl="0"/>
            <a:r>
              <a:rPr lang="fi-FI"/>
              <a:t>Muokkaa tekstin perustyylejä napsauttamalla</a:t>
            </a:r>
          </a:p>
        </p:txBody>
      </p:sp>
      <p:sp>
        <p:nvSpPr>
          <p:cNvPr id="6" name="Dian numeron paikkamerkki 5">
            <a:extLst>
              <a:ext uri="{FF2B5EF4-FFF2-40B4-BE49-F238E27FC236}">
                <a16:creationId xmlns:a16="http://schemas.microsoft.com/office/drawing/2014/main" id="{7FF0B136-D98D-4D63-A828-1F4CC7BDB651}"/>
              </a:ext>
            </a:extLst>
          </p:cNvPr>
          <p:cNvSpPr>
            <a:spLocks noGrp="1"/>
          </p:cNvSpPr>
          <p:nvPr>
            <p:ph type="sldNum" sz="quarter" idx="17"/>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297F4788-F16D-4CEF-977A-8DFE775B2689}"/>
              </a:ext>
            </a:extLst>
          </p:cNvPr>
          <p:cNvSpPr>
            <a:spLocks noGrp="1"/>
          </p:cNvSpPr>
          <p:nvPr>
            <p:ph type="dt" sz="half" idx="15"/>
          </p:nvPr>
        </p:nvSpPr>
        <p:spPr/>
        <p:txBody>
          <a:bodyPr/>
          <a:lstStyle/>
          <a:p>
            <a:fld id="{EEE52761-5FE8-44C3-B2FB-AF193A78493D}" type="datetime1">
              <a:rPr lang="fi-FI" smtClean="0"/>
              <a:t>27.11.2024</a:t>
            </a:fld>
            <a:endParaRPr lang="fi-FI" dirty="0"/>
          </a:p>
        </p:txBody>
      </p:sp>
      <p:sp>
        <p:nvSpPr>
          <p:cNvPr id="4" name="Alatunnisteen paikkamerkki 3">
            <a:extLst>
              <a:ext uri="{FF2B5EF4-FFF2-40B4-BE49-F238E27FC236}">
                <a16:creationId xmlns:a16="http://schemas.microsoft.com/office/drawing/2014/main" id="{30BE7690-96F0-4ADE-8B17-F2170BA6F621}"/>
              </a:ext>
            </a:extLst>
          </p:cNvPr>
          <p:cNvSpPr>
            <a:spLocks noGrp="1"/>
          </p:cNvSpPr>
          <p:nvPr>
            <p:ph type="ftr" sz="quarter" idx="16"/>
          </p:nvPr>
        </p:nvSpPr>
        <p:spPr/>
        <p:txBody>
          <a:bodyPr/>
          <a:lstStyle/>
          <a:p>
            <a:r>
              <a:rPr lang="fi-FI"/>
              <a:t>Etunimi Sukunimi</a:t>
            </a:r>
            <a:endParaRPr lang="fi-FI" dirty="0"/>
          </a:p>
        </p:txBody>
      </p:sp>
    </p:spTree>
    <p:extLst>
      <p:ext uri="{BB962C8B-B14F-4D97-AF65-F5344CB8AC3E}">
        <p14:creationId xmlns:p14="http://schemas.microsoft.com/office/powerpoint/2010/main" val="269872779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Kuvatekstillinen kuva 4">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8142732" cy="6011999"/>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7" name="Tekstin paikkamerkki 6">
            <a:extLst>
              <a:ext uri="{FF2B5EF4-FFF2-40B4-BE49-F238E27FC236}">
                <a16:creationId xmlns:a16="http://schemas.microsoft.com/office/drawing/2014/main" id="{A7BCEF69-D963-40B7-947F-41EA372A9EAF}"/>
              </a:ext>
            </a:extLst>
          </p:cNvPr>
          <p:cNvSpPr>
            <a:spLocks noGrp="1"/>
          </p:cNvSpPr>
          <p:nvPr>
            <p:ph type="body" sz="quarter" idx="14"/>
          </p:nvPr>
        </p:nvSpPr>
        <p:spPr>
          <a:xfrm>
            <a:off x="8701088" y="1707180"/>
            <a:ext cx="3049587" cy="4332432"/>
          </a:xfrm>
        </p:spPr>
        <p:txBody>
          <a:bodyPr anchor="b" anchorCtr="0"/>
          <a:lstStyle>
            <a:lvl1pPr marL="0">
              <a:buNone/>
              <a:defRPr sz="2100"/>
            </a:lvl1pPr>
            <a:lvl2pPr>
              <a:defRPr sz="2100"/>
            </a:lvl2pPr>
          </a:lstStyle>
          <a:p>
            <a:pPr lvl="0"/>
            <a:r>
              <a:rPr lang="fi-FI"/>
              <a:t>Muokkaa tekstin perustyylejä napsauttamalla</a:t>
            </a:r>
          </a:p>
          <a:p>
            <a:pPr lvl="1"/>
            <a:r>
              <a:rPr lang="fi-FI"/>
              <a:t>toinen taso</a:t>
            </a:r>
          </a:p>
        </p:txBody>
      </p:sp>
      <p:sp>
        <p:nvSpPr>
          <p:cNvPr id="4" name="Dian numeron paikkamerkki 3">
            <a:extLst>
              <a:ext uri="{FF2B5EF4-FFF2-40B4-BE49-F238E27FC236}">
                <a16:creationId xmlns:a16="http://schemas.microsoft.com/office/drawing/2014/main" id="{25BB74E8-6331-46D3-A72B-DE71879F198F}"/>
              </a:ext>
            </a:extLst>
          </p:cNvPr>
          <p:cNvSpPr>
            <a:spLocks noGrp="1"/>
          </p:cNvSpPr>
          <p:nvPr>
            <p:ph type="sldNum" sz="quarter" idx="17"/>
          </p:nvPr>
        </p:nvSpPr>
        <p:spPr/>
        <p:txBody>
          <a:bodyPr/>
          <a:lstStyle/>
          <a:p>
            <a:pPr algn="l"/>
            <a:fld id="{066C7BC8-A4A3-4653-AED5-D8A5565485F8}" type="slidenum">
              <a:rPr lang="fi-FI" smtClean="0"/>
              <a:pPr/>
              <a:t>‹#›</a:t>
            </a:fld>
            <a:endParaRPr lang="fi-FI" dirty="0"/>
          </a:p>
        </p:txBody>
      </p:sp>
      <p:sp>
        <p:nvSpPr>
          <p:cNvPr id="2" name="Päivämäärän paikkamerkki 1">
            <a:extLst>
              <a:ext uri="{FF2B5EF4-FFF2-40B4-BE49-F238E27FC236}">
                <a16:creationId xmlns:a16="http://schemas.microsoft.com/office/drawing/2014/main" id="{AB105BCD-B539-4837-BA85-362646D84AAC}"/>
              </a:ext>
            </a:extLst>
          </p:cNvPr>
          <p:cNvSpPr>
            <a:spLocks noGrp="1"/>
          </p:cNvSpPr>
          <p:nvPr>
            <p:ph type="dt" sz="half" idx="15"/>
          </p:nvPr>
        </p:nvSpPr>
        <p:spPr/>
        <p:txBody>
          <a:bodyPr/>
          <a:lstStyle/>
          <a:p>
            <a:fld id="{67719E83-7897-47FA-B89C-9656EF21C385}" type="datetime1">
              <a:rPr lang="fi-FI" smtClean="0"/>
              <a:t>27.11.2024</a:t>
            </a:fld>
            <a:endParaRPr lang="fi-FI" dirty="0"/>
          </a:p>
        </p:txBody>
      </p:sp>
      <p:sp>
        <p:nvSpPr>
          <p:cNvPr id="3" name="Alatunnisteen paikkamerkki 2">
            <a:extLst>
              <a:ext uri="{FF2B5EF4-FFF2-40B4-BE49-F238E27FC236}">
                <a16:creationId xmlns:a16="http://schemas.microsoft.com/office/drawing/2014/main" id="{9122BE5C-7BCC-49D4-ADA5-8741FF38D651}"/>
              </a:ext>
            </a:extLst>
          </p:cNvPr>
          <p:cNvSpPr>
            <a:spLocks noGrp="1"/>
          </p:cNvSpPr>
          <p:nvPr>
            <p:ph type="ftr" sz="quarter" idx="16"/>
          </p:nvPr>
        </p:nvSpPr>
        <p:spPr/>
        <p:txBody>
          <a:bodyPr/>
          <a:lstStyle/>
          <a:p>
            <a:r>
              <a:rPr lang="fi-FI"/>
              <a:t>Etunimi Sukunimi</a:t>
            </a:r>
            <a:endParaRPr lang="fi-FI" dirty="0"/>
          </a:p>
        </p:txBody>
      </p:sp>
    </p:spTree>
    <p:extLst>
      <p:ext uri="{BB962C8B-B14F-4D97-AF65-F5344CB8AC3E}">
        <p14:creationId xmlns:p14="http://schemas.microsoft.com/office/powerpoint/2010/main" val="2816108070"/>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Ympyräteksti kuva">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8DF25CC0-2D18-4356-933A-A7F573F74A50}"/>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8"/>
            <a:ext cx="12192000" cy="6855363"/>
          </a:xfrm>
          <a:prstGeom prst="rect">
            <a:avLst/>
          </a:prstGeom>
        </p:spPr>
      </p:pic>
      <p:sp>
        <p:nvSpPr>
          <p:cNvPr id="4" name="Otsikko 1">
            <a:extLst>
              <a:ext uri="{FF2B5EF4-FFF2-40B4-BE49-F238E27FC236}">
                <a16:creationId xmlns:a16="http://schemas.microsoft.com/office/drawing/2014/main" id="{48952ACB-DC84-45A6-9B4F-B7D93A6BBBDF}"/>
              </a:ext>
            </a:extLst>
          </p:cNvPr>
          <p:cNvSpPr>
            <a:spLocks noGrp="1"/>
          </p:cNvSpPr>
          <p:nvPr>
            <p:ph type="title"/>
          </p:nvPr>
        </p:nvSpPr>
        <p:spPr>
          <a:xfrm>
            <a:off x="6390000" y="734400"/>
            <a:ext cx="5400000" cy="5400000"/>
          </a:xfrm>
          <a:prstGeom prst="ellipse">
            <a:avLst/>
          </a:prstGeom>
          <a:solidFill>
            <a:schemeClr val="bg1"/>
          </a:solidFill>
        </p:spPr>
        <p:txBody>
          <a:bodyPr anchor="ctr" anchorCtr="0"/>
          <a:lstStyle>
            <a:lvl1pPr algn="ctr">
              <a:defRPr/>
            </a:lvl1pPr>
          </a:lstStyle>
          <a:p>
            <a:r>
              <a:rPr lang="fi-FI"/>
              <a:t>Muokkaa ots. perustyyl. napsautt.</a:t>
            </a:r>
          </a:p>
        </p:txBody>
      </p:sp>
    </p:spTree>
    <p:extLst>
      <p:ext uri="{BB962C8B-B14F-4D97-AF65-F5344CB8AC3E}">
        <p14:creationId xmlns:p14="http://schemas.microsoft.com/office/powerpoint/2010/main" val="30021868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Ympyräteksti">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12192000" cy="6857999"/>
          </a:xfrm>
          <a:solidFill>
            <a:schemeClr val="bg1">
              <a:lumMod val="95000"/>
            </a:schemeClr>
          </a:solidFill>
        </p:spPr>
        <p:txBody>
          <a:bodyPr anchor="ctr" anchorCtr="0"/>
          <a:lstStyle>
            <a:lvl1pPr marL="0" indent="0" algn="l">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2" name="Otsikko 1">
            <a:extLst>
              <a:ext uri="{FF2B5EF4-FFF2-40B4-BE49-F238E27FC236}">
                <a16:creationId xmlns:a16="http://schemas.microsoft.com/office/drawing/2014/main" id="{1BF639D7-91BC-4DE8-8607-0E8D510A7EAA}"/>
              </a:ext>
            </a:extLst>
          </p:cNvPr>
          <p:cNvSpPr>
            <a:spLocks noGrp="1"/>
          </p:cNvSpPr>
          <p:nvPr>
            <p:ph type="title"/>
          </p:nvPr>
        </p:nvSpPr>
        <p:spPr>
          <a:xfrm>
            <a:off x="6390000" y="734400"/>
            <a:ext cx="5400000" cy="5400000"/>
          </a:xfrm>
          <a:prstGeom prst="ellipse">
            <a:avLst/>
          </a:prstGeom>
          <a:solidFill>
            <a:schemeClr val="bg1"/>
          </a:solidFill>
        </p:spPr>
        <p:txBody>
          <a:bodyPr anchor="ctr" anchorCtr="0"/>
          <a:lstStyle>
            <a:lvl1pPr algn="ctr">
              <a:defRPr/>
            </a:lvl1pPr>
          </a:lstStyle>
          <a:p>
            <a:r>
              <a:rPr lang="fi-FI"/>
              <a:t>Muokkaa ots. perustyyl. napsautt.</a:t>
            </a:r>
          </a:p>
        </p:txBody>
      </p:sp>
    </p:spTree>
    <p:extLst>
      <p:ext uri="{BB962C8B-B14F-4D97-AF65-F5344CB8AC3E}">
        <p14:creationId xmlns:p14="http://schemas.microsoft.com/office/powerpoint/2010/main" val="26436622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Ympyräteksti 2">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12192000" cy="6857999"/>
          </a:xfrm>
          <a:solidFill>
            <a:schemeClr val="bg1">
              <a:lumMod val="95000"/>
            </a:schemeClr>
          </a:solidFill>
        </p:spPr>
        <p:txBody>
          <a:bodyPr anchor="ctr" anchorCtr="0"/>
          <a:lstStyle>
            <a:lvl1pPr marL="0" indent="0" algn="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Otsikko 1">
            <a:extLst>
              <a:ext uri="{FF2B5EF4-FFF2-40B4-BE49-F238E27FC236}">
                <a16:creationId xmlns:a16="http://schemas.microsoft.com/office/drawing/2014/main" id="{F653A940-7EFD-44E3-8677-25591B2030B6}"/>
              </a:ext>
            </a:extLst>
          </p:cNvPr>
          <p:cNvSpPr>
            <a:spLocks noGrp="1"/>
          </p:cNvSpPr>
          <p:nvPr>
            <p:ph type="title"/>
          </p:nvPr>
        </p:nvSpPr>
        <p:spPr>
          <a:xfrm>
            <a:off x="424800" y="734400"/>
            <a:ext cx="5400000" cy="5400000"/>
          </a:xfrm>
          <a:prstGeom prst="ellipse">
            <a:avLst/>
          </a:prstGeom>
          <a:solidFill>
            <a:schemeClr val="bg1"/>
          </a:solidFill>
        </p:spPr>
        <p:txBody>
          <a:bodyPr anchor="ctr" anchorCtr="0"/>
          <a:lstStyle>
            <a:lvl1pPr algn="ctr">
              <a:defRPr/>
            </a:lvl1pPr>
          </a:lstStyle>
          <a:p>
            <a:r>
              <a:rPr lang="fi-FI"/>
              <a:t>Muokkaa ots. perustyyl. napsautt.</a:t>
            </a:r>
          </a:p>
        </p:txBody>
      </p:sp>
    </p:spTree>
    <p:extLst>
      <p:ext uri="{BB962C8B-B14F-4D97-AF65-F5344CB8AC3E}">
        <p14:creationId xmlns:p14="http://schemas.microsoft.com/office/powerpoint/2010/main" val="243659562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Ympyrä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DE6002-A285-4901-AB33-AAB41E977573}"/>
              </a:ext>
            </a:extLst>
          </p:cNvPr>
          <p:cNvSpPr>
            <a:spLocks noGrp="1"/>
          </p:cNvSpPr>
          <p:nvPr>
            <p:ph type="title"/>
          </p:nvPr>
        </p:nvSpPr>
        <p:spPr>
          <a:xfrm>
            <a:off x="6096000" y="2587753"/>
            <a:ext cx="5015294" cy="1687068"/>
          </a:xfrm>
        </p:spPr>
        <p:txBody>
          <a:bodyPr anchor="ctr" anchorCtr="0"/>
          <a:lstStyle/>
          <a:p>
            <a:r>
              <a:rPr lang="fi-FI"/>
              <a:t>Muokkaa ots. perustyyl. napsautt.</a:t>
            </a:r>
            <a:endParaRPr lang="fi-FI" dirty="0"/>
          </a:p>
        </p:txBody>
      </p:sp>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356544" y="694944"/>
            <a:ext cx="5029200" cy="5029200"/>
          </a:xfrm>
          <a:prstGeom prst="ellipse">
            <a:avLst/>
          </a:prstGeo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8" name="Dian numeron paikkamerkki 7">
            <a:extLst>
              <a:ext uri="{FF2B5EF4-FFF2-40B4-BE49-F238E27FC236}">
                <a16:creationId xmlns:a16="http://schemas.microsoft.com/office/drawing/2014/main" id="{68E8CCE1-437E-4DE7-A640-D03CC88F0B24}"/>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07CCD292-A4C2-4D01-B15B-38D7CF9279D0}"/>
              </a:ext>
            </a:extLst>
          </p:cNvPr>
          <p:cNvSpPr>
            <a:spLocks noGrp="1"/>
          </p:cNvSpPr>
          <p:nvPr>
            <p:ph type="dt" sz="half" idx="14"/>
          </p:nvPr>
        </p:nvSpPr>
        <p:spPr/>
        <p:txBody>
          <a:bodyPr/>
          <a:lstStyle/>
          <a:p>
            <a:fld id="{B093A341-64F3-4C1A-8DCE-DB969281A0D2}" type="datetime1">
              <a:rPr lang="fi-FI" smtClean="0"/>
              <a:t>27.11.2024</a:t>
            </a:fld>
            <a:endParaRPr lang="fi-FI" dirty="0"/>
          </a:p>
        </p:txBody>
      </p:sp>
      <p:sp>
        <p:nvSpPr>
          <p:cNvPr id="4" name="Alatunnisteen paikkamerkki 3">
            <a:extLst>
              <a:ext uri="{FF2B5EF4-FFF2-40B4-BE49-F238E27FC236}">
                <a16:creationId xmlns:a16="http://schemas.microsoft.com/office/drawing/2014/main" id="{450C22C6-972C-461C-8527-13ACD9A01AF2}"/>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4075306566"/>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C1987A0-7EB1-4213-B3CB-7D6037A7FD02}"/>
              </a:ext>
            </a:extLst>
          </p:cNvPr>
          <p:cNvSpPr>
            <a:spLocks noGrp="1"/>
          </p:cNvSpPr>
          <p:nvPr>
            <p:ph type="title"/>
          </p:nvPr>
        </p:nvSpPr>
        <p:spPr/>
        <p:txBody>
          <a:bodyPr/>
          <a:lstStyle/>
          <a:p>
            <a:r>
              <a:rPr lang="fi-FI"/>
              <a:t>Muokkaa ots. perustyyl. napsautt.</a:t>
            </a:r>
          </a:p>
        </p:txBody>
      </p:sp>
      <p:sp>
        <p:nvSpPr>
          <p:cNvPr id="5" name="Dian numeron paikkamerkki 4">
            <a:extLst>
              <a:ext uri="{FF2B5EF4-FFF2-40B4-BE49-F238E27FC236}">
                <a16:creationId xmlns:a16="http://schemas.microsoft.com/office/drawing/2014/main" id="{FADF27C2-DD5A-4C78-B04D-7B503C759706}"/>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0FAC5BCD-E9C1-439B-9E4B-256D57163D5D}"/>
              </a:ext>
            </a:extLst>
          </p:cNvPr>
          <p:cNvSpPr>
            <a:spLocks noGrp="1"/>
          </p:cNvSpPr>
          <p:nvPr>
            <p:ph type="dt" sz="half" idx="10"/>
          </p:nvPr>
        </p:nvSpPr>
        <p:spPr/>
        <p:txBody>
          <a:bodyPr/>
          <a:lstStyle/>
          <a:p>
            <a:fld id="{E14A8300-D527-4198-92F0-DFF3268653F5}" type="datetime1">
              <a:rPr lang="fi-FI" smtClean="0"/>
              <a:t>27.11.2024</a:t>
            </a:fld>
            <a:endParaRPr lang="fi-FI" dirty="0"/>
          </a:p>
        </p:txBody>
      </p:sp>
      <p:sp>
        <p:nvSpPr>
          <p:cNvPr id="4" name="Alatunnisteen paikkamerkki 3">
            <a:extLst>
              <a:ext uri="{FF2B5EF4-FFF2-40B4-BE49-F238E27FC236}">
                <a16:creationId xmlns:a16="http://schemas.microsoft.com/office/drawing/2014/main" id="{F3553339-A927-414E-A307-D7FFAA5174B2}"/>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22735272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85894650-8758-495C-B54B-06E9F32BF13E}"/>
              </a:ext>
            </a:extLst>
          </p:cNvPr>
          <p:cNvSpPr>
            <a:spLocks noGrp="1"/>
          </p:cNvSpPr>
          <p:nvPr>
            <p:ph type="sldNum" sz="quarter" idx="12"/>
          </p:nvPr>
        </p:nvSpPr>
        <p:spPr/>
        <p:txBody>
          <a:bodyPr/>
          <a:lstStyle/>
          <a:p>
            <a:pPr algn="l"/>
            <a:fld id="{066C7BC8-A4A3-4653-AED5-D8A5565485F8}" type="slidenum">
              <a:rPr lang="fi-FI" smtClean="0"/>
              <a:pPr/>
              <a:t>‹#›</a:t>
            </a:fld>
            <a:endParaRPr lang="fi-FI" dirty="0"/>
          </a:p>
        </p:txBody>
      </p:sp>
      <p:sp>
        <p:nvSpPr>
          <p:cNvPr id="2" name="Päivämäärän paikkamerkki 1">
            <a:extLst>
              <a:ext uri="{FF2B5EF4-FFF2-40B4-BE49-F238E27FC236}">
                <a16:creationId xmlns:a16="http://schemas.microsoft.com/office/drawing/2014/main" id="{15EDE00A-37C9-4B9E-9C97-78E81E4E0EC8}"/>
              </a:ext>
            </a:extLst>
          </p:cNvPr>
          <p:cNvSpPr>
            <a:spLocks noGrp="1"/>
          </p:cNvSpPr>
          <p:nvPr>
            <p:ph type="dt" sz="half" idx="10"/>
          </p:nvPr>
        </p:nvSpPr>
        <p:spPr/>
        <p:txBody>
          <a:bodyPr/>
          <a:lstStyle/>
          <a:p>
            <a:fld id="{AFF87FB0-C778-4983-9E23-D2576D17FD18}" type="datetime1">
              <a:rPr lang="fi-FI" smtClean="0"/>
              <a:t>27.11.2024</a:t>
            </a:fld>
            <a:endParaRPr lang="fi-FI" dirty="0"/>
          </a:p>
        </p:txBody>
      </p:sp>
      <p:sp>
        <p:nvSpPr>
          <p:cNvPr id="3" name="Alatunnisteen paikkamerkki 2">
            <a:extLst>
              <a:ext uri="{FF2B5EF4-FFF2-40B4-BE49-F238E27FC236}">
                <a16:creationId xmlns:a16="http://schemas.microsoft.com/office/drawing/2014/main" id="{AB78BB02-3ECE-4E3D-8688-E96FFF678464}"/>
              </a:ext>
            </a:extLst>
          </p:cNvPr>
          <p:cNvSpPr>
            <a:spLocks noGrp="1"/>
          </p:cNvSpPr>
          <p:nvPr>
            <p:ph type="ftr" sz="quarter" idx="11"/>
          </p:nvPr>
        </p:nvSpPr>
        <p:spPr/>
        <p:txBody>
          <a:bodyPr/>
          <a:lstStyle/>
          <a:p>
            <a:r>
              <a:rPr lang="fi-FI"/>
              <a:t>Etunimi Sukunimi</a:t>
            </a:r>
            <a:endParaRPr lang="fi-FI" dirty="0"/>
          </a:p>
        </p:txBody>
      </p:sp>
    </p:spTree>
    <p:extLst>
      <p:ext uri="{BB962C8B-B14F-4D97-AF65-F5344CB8AC3E}">
        <p14:creationId xmlns:p14="http://schemas.microsoft.com/office/powerpoint/2010/main" val="18714868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Lopetus">
    <p:bg>
      <p:bgPr>
        <a:solidFill>
          <a:srgbClr val="007CB0"/>
        </a:solidFill>
        <a:effectLst/>
      </p:bgPr>
    </p:bg>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33C143A7-5503-44B4-8951-01E1FDA4AE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Otsikko 1">
            <a:extLst>
              <a:ext uri="{FF2B5EF4-FFF2-40B4-BE49-F238E27FC236}">
                <a16:creationId xmlns:a16="http://schemas.microsoft.com/office/drawing/2014/main" id="{41CE1DC2-B43B-4145-B851-A8AF05FE37C4}"/>
              </a:ext>
            </a:extLst>
          </p:cNvPr>
          <p:cNvSpPr>
            <a:spLocks noGrp="1"/>
          </p:cNvSpPr>
          <p:nvPr>
            <p:ph type="ctrTitle"/>
          </p:nvPr>
        </p:nvSpPr>
        <p:spPr>
          <a:xfrm>
            <a:off x="6315216" y="2505456"/>
            <a:ext cx="5328000" cy="1249008"/>
          </a:xfrm>
        </p:spPr>
        <p:txBody>
          <a:bodyPr anchor="b"/>
          <a:lstStyle>
            <a:lvl1pPr algn="l">
              <a:defRPr sz="3800">
                <a:solidFill>
                  <a:schemeClr val="bg1"/>
                </a:solidFill>
              </a:defRPr>
            </a:lvl1pPr>
          </a:lstStyle>
          <a:p>
            <a:r>
              <a:rPr lang="fi-FI"/>
              <a:t>Muokkaa ots. perustyyl. napsautt.</a:t>
            </a:r>
            <a:endParaRPr lang="fi-FI" dirty="0"/>
          </a:p>
        </p:txBody>
      </p:sp>
      <p:sp>
        <p:nvSpPr>
          <p:cNvPr id="3" name="Alaotsikko 2">
            <a:extLst>
              <a:ext uri="{FF2B5EF4-FFF2-40B4-BE49-F238E27FC236}">
                <a16:creationId xmlns:a16="http://schemas.microsoft.com/office/drawing/2014/main" id="{13A0D186-A9CC-4A8A-A80D-B5649477949F}"/>
              </a:ext>
            </a:extLst>
          </p:cNvPr>
          <p:cNvSpPr>
            <a:spLocks noGrp="1"/>
          </p:cNvSpPr>
          <p:nvPr>
            <p:ph type="subTitle" idx="1"/>
          </p:nvPr>
        </p:nvSpPr>
        <p:spPr>
          <a:xfrm>
            <a:off x="6315216" y="4438148"/>
            <a:ext cx="5328000" cy="1029963"/>
          </a:xfrm>
        </p:spPr>
        <p:txBody>
          <a:bodyPr/>
          <a:lstStyle>
            <a:lvl1pPr marL="0" indent="0" algn="l">
              <a:spcBef>
                <a:spcPts val="500"/>
              </a:spcBef>
              <a:buNone/>
              <a:defRPr sz="1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8" name="Kuva 17" descr="Sosiaali- ja terveysalan lupa- ja valvontavirasto">
            <a:extLst>
              <a:ext uri="{FF2B5EF4-FFF2-40B4-BE49-F238E27FC236}">
                <a16:creationId xmlns:a16="http://schemas.microsoft.com/office/drawing/2014/main" id="{B96F40D3-A074-455A-90AE-E7896AE993F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9600" y="370800"/>
            <a:ext cx="2257561" cy="789432"/>
          </a:xfrm>
          <a:prstGeom prst="rect">
            <a:avLst/>
          </a:prstGeom>
        </p:spPr>
      </p:pic>
      <p:sp>
        <p:nvSpPr>
          <p:cNvPr id="6" name="TextBox 9" descr="Vaikuttava valvonta – vastuulliset toimijat">
            <a:extLst>
              <a:ext uri="{FF2B5EF4-FFF2-40B4-BE49-F238E27FC236}">
                <a16:creationId xmlns:a16="http://schemas.microsoft.com/office/drawing/2014/main" id="{AB6480BD-DBE1-104D-89F0-05842ACA3EAB}"/>
              </a:ext>
            </a:extLst>
          </p:cNvPr>
          <p:cNvSpPr txBox="1"/>
          <p:nvPr userDrawn="1"/>
        </p:nvSpPr>
        <p:spPr>
          <a:xfrm>
            <a:off x="6315216" y="6096146"/>
            <a:ext cx="5243573" cy="300082"/>
          </a:xfrm>
          <a:prstGeom prst="rect">
            <a:avLst/>
          </a:prstGeom>
          <a:noFill/>
        </p:spPr>
        <p:txBody>
          <a:bodyPr wrap="square" lIns="0" tIns="0" rIns="0" bIns="0" rtlCol="0">
            <a:spAutoFit/>
          </a:bodyPr>
          <a:ls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FI" sz="1950" b="1" spc="20" dirty="0">
                <a:solidFill>
                  <a:schemeClr val="accent2">
                    <a:lumMod val="40000"/>
                    <a:lumOff val="60000"/>
                  </a:schemeClr>
                </a:solidFill>
              </a:rPr>
              <a:t>Vaikuttava valvonta – vastuulliset toimijat</a:t>
            </a:r>
          </a:p>
        </p:txBody>
      </p:sp>
    </p:spTree>
    <p:extLst>
      <p:ext uri="{BB962C8B-B14F-4D97-AF65-F5344CB8AC3E}">
        <p14:creationId xmlns:p14="http://schemas.microsoft.com/office/powerpoint/2010/main" val="19339306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E79FDE38-AB36-104A-134D-391C549C00FF}"/>
              </a:ext>
            </a:extLst>
          </p:cNvPr>
          <p:cNvSpPr>
            <a:spLocks noGrp="1"/>
          </p:cNvSpPr>
          <p:nvPr>
            <p:ph type="subTitle" idx="1"/>
          </p:nvPr>
        </p:nvSpPr>
        <p:spPr>
          <a:xfrm>
            <a:off x="1055688" y="3644900"/>
            <a:ext cx="5184775" cy="2087810"/>
          </a:xfrm>
        </p:spPr>
        <p:txBody>
          <a:bodyPr/>
          <a:lstStyle>
            <a:lvl1pPr marL="0" indent="0" algn="l">
              <a:buNone/>
              <a:defRPr lang="fi-FI" sz="2000" kern="1200" dirty="0" err="1" smtClean="0">
                <a:solidFill>
                  <a:srgbClr val="10285E"/>
                </a:solidFill>
                <a:latin typeface="+mn-lt"/>
                <a:ea typeface="Inter" panose="02000503000000020004" pitchFamily="2" charset="0"/>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GB" dirty="0"/>
          </a:p>
        </p:txBody>
      </p:sp>
      <p:pic>
        <p:nvPicPr>
          <p:cNvPr id="9" name="Kuva 8">
            <a:extLst>
              <a:ext uri="{FF2B5EF4-FFF2-40B4-BE49-F238E27FC236}">
                <a16:creationId xmlns:a16="http://schemas.microsoft.com/office/drawing/2014/main" id="{3FB70ACE-C88B-4462-956A-778C1387530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0" name="Kuva 9">
            <a:extLst>
              <a:ext uri="{FF2B5EF4-FFF2-40B4-BE49-F238E27FC236}">
                <a16:creationId xmlns:a16="http://schemas.microsoft.com/office/drawing/2014/main" id="{10919056-E79E-47D8-B0E3-43BAAF3E01D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888381" y="332867"/>
            <a:ext cx="4827170" cy="6264274"/>
          </a:xfrm>
          <a:prstGeom prst="rect">
            <a:avLst/>
          </a:prstGeom>
        </p:spPr>
      </p:pic>
      <p:pic>
        <p:nvPicPr>
          <p:cNvPr id="13" name="Kuva 12">
            <a:extLst>
              <a:ext uri="{FF2B5EF4-FFF2-40B4-BE49-F238E27FC236}">
                <a16:creationId xmlns:a16="http://schemas.microsoft.com/office/drawing/2014/main" id="{1053625D-16BF-44C7-8504-EE92C2BD792B}"/>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272575" y="6237288"/>
            <a:ext cx="1440000" cy="425694"/>
          </a:xfrm>
          <a:prstGeom prst="rect">
            <a:avLst/>
          </a:prstGeom>
        </p:spPr>
      </p:pic>
      <p:sp>
        <p:nvSpPr>
          <p:cNvPr id="21" name="Tekstin paikkamerkki 20">
            <a:extLst>
              <a:ext uri="{FF2B5EF4-FFF2-40B4-BE49-F238E27FC236}">
                <a16:creationId xmlns:a16="http://schemas.microsoft.com/office/drawing/2014/main" id="{B326C72A-CF20-4784-B191-D8224CD0823B}"/>
              </a:ext>
            </a:extLst>
          </p:cNvPr>
          <p:cNvSpPr>
            <a:spLocks noGrp="1"/>
          </p:cNvSpPr>
          <p:nvPr>
            <p:ph type="body" sz="quarter" idx="13"/>
          </p:nvPr>
        </p:nvSpPr>
        <p:spPr>
          <a:xfrm>
            <a:off x="1055688" y="908719"/>
            <a:ext cx="5976937" cy="2304381"/>
          </a:xfrm>
        </p:spPr>
        <p:txBody>
          <a:bodyPr anchor="b"/>
          <a:lstStyle>
            <a:lvl1pPr marL="0" indent="0">
              <a:buNone/>
              <a:defRPr sz="4800" b="1">
                <a:solidFill>
                  <a:schemeClr val="tx2"/>
                </a:solidFill>
                <a:latin typeface="+mj-lt"/>
              </a:defRPr>
            </a:lvl1pPr>
            <a:lvl2pPr marL="144000" indent="0">
              <a:buNone/>
              <a:defRPr>
                <a:latin typeface="+mj-lt"/>
              </a:defRPr>
            </a:lvl2pPr>
            <a:lvl3pPr marL="324000" indent="0">
              <a:buNone/>
              <a:defRPr>
                <a:latin typeface="+mj-lt"/>
              </a:defRPr>
            </a:lvl3pPr>
            <a:lvl4pPr marL="504000" indent="0">
              <a:buNone/>
              <a:defRPr>
                <a:latin typeface="+mj-lt"/>
              </a:defRPr>
            </a:lvl4pPr>
            <a:lvl5pPr marL="684000" indent="0">
              <a:buNone/>
              <a:defRPr>
                <a:latin typeface="+mj-lt"/>
              </a:defRPr>
            </a:lvl5pPr>
          </a:lstStyle>
          <a:p>
            <a:pPr lvl="0"/>
            <a:r>
              <a:rPr lang="fi-FI"/>
              <a:t>Muokkaa tekstin perustyylejä napsauttamalla</a:t>
            </a:r>
          </a:p>
        </p:txBody>
      </p:sp>
    </p:spTree>
    <p:extLst>
      <p:ext uri="{BB962C8B-B14F-4D97-AF65-F5344CB8AC3E}">
        <p14:creationId xmlns:p14="http://schemas.microsoft.com/office/powerpoint/2010/main" val="2596847590"/>
      </p:ext>
    </p:extLst>
  </p:cSld>
  <p:clrMapOvr>
    <a:masterClrMapping/>
  </p:clrMapOvr>
  <p:extLst>
    <p:ext uri="{DCECCB84-F9BA-43D5-87BE-67443E8EF086}">
      <p15:sldGuideLst xmlns:p15="http://schemas.microsoft.com/office/powerpoint/2012/main">
        <p15:guide id="1" orient="horz" pos="2296">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Otsikko ja sisältö_1pals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dirty="0"/>
              <a:t>Muokkaa perustyyliä napsauttamalla</a:t>
            </a:r>
          </a:p>
        </p:txBody>
      </p:sp>
      <p:sp>
        <p:nvSpPr>
          <p:cNvPr id="8" name="Sisällön paikkamerkki 7"/>
          <p:cNvSpPr>
            <a:spLocks noGrp="1"/>
          </p:cNvSpPr>
          <p:nvPr>
            <p:ph sz="quarter" idx="13"/>
          </p:nvPr>
        </p:nvSpPr>
        <p:spPr>
          <a:xfrm>
            <a:off x="479424" y="1628800"/>
            <a:ext cx="11233151" cy="4321175"/>
          </a:xfrm>
        </p:spPr>
        <p:txBody>
          <a:bodyPr/>
          <a:lstStyle>
            <a:lvl1pPr>
              <a:spcBef>
                <a:spcPts val="0"/>
              </a:spcBef>
              <a:spcAft>
                <a:spcPts val="1200"/>
              </a:spcAft>
              <a:defRPr sz="2800">
                <a:latin typeface="+mn-lt"/>
              </a:defRPr>
            </a:lvl1pPr>
            <a:lvl2pPr>
              <a:spcBef>
                <a:spcPts val="0"/>
              </a:spcBef>
              <a:spcAft>
                <a:spcPts val="1200"/>
              </a:spcAft>
              <a:defRPr>
                <a:latin typeface="+mn-lt"/>
              </a:defRPr>
            </a:lvl2pPr>
            <a:lvl3pPr>
              <a:spcBef>
                <a:spcPts val="0"/>
              </a:spcBef>
              <a:spcAft>
                <a:spcPts val="1200"/>
              </a:spcAft>
              <a:defRPr>
                <a:latin typeface="+mn-lt"/>
              </a:defRPr>
            </a:lvl3pPr>
            <a:lvl4pPr>
              <a:spcAft>
                <a:spcPts val="1200"/>
              </a:spcAft>
              <a:defRPr>
                <a:latin typeface="+mn-lt"/>
              </a:defRPr>
            </a:lvl4pPr>
            <a:lvl5pPr marL="684000" indent="0">
              <a:spcAft>
                <a:spcPts val="1200"/>
              </a:spcAft>
              <a:buNone/>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4073549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ulu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p:txBody>
          <a:bodyPr/>
          <a:lstStyle/>
          <a:p>
            <a:r>
              <a:rPr lang="fi-FI"/>
              <a:t>Muokkaa ots. perustyyl. napsautt.</a:t>
            </a:r>
          </a:p>
        </p:txBody>
      </p:sp>
      <p:sp>
        <p:nvSpPr>
          <p:cNvPr id="7" name="Taulukon paikkamerkki 6">
            <a:extLst>
              <a:ext uri="{FF2B5EF4-FFF2-40B4-BE49-F238E27FC236}">
                <a16:creationId xmlns:a16="http://schemas.microsoft.com/office/drawing/2014/main" id="{EDA86368-A83C-40AE-A261-13788A8E3690}"/>
              </a:ext>
            </a:extLst>
          </p:cNvPr>
          <p:cNvSpPr>
            <a:spLocks noGrp="1"/>
          </p:cNvSpPr>
          <p:nvPr>
            <p:ph type="tbl" sz="quarter" idx="18"/>
          </p:nvPr>
        </p:nvSpPr>
        <p:spPr>
          <a:xfrm>
            <a:off x="941388" y="1901825"/>
            <a:ext cx="10169525" cy="3538726"/>
          </a:xfrm>
        </p:spPr>
        <p:txBody>
          <a:bodyPr anchor="ctr" anchorCtr="0"/>
          <a:lstStyle>
            <a:lvl1pPr algn="ctr">
              <a:buNone/>
              <a:defRPr i="1"/>
            </a:lvl1pPr>
          </a:lstStyle>
          <a:p>
            <a:r>
              <a:rPr lang="fi-FI"/>
              <a:t>Lisää taulukko napsauttamalla kuvaketta</a:t>
            </a:r>
          </a:p>
        </p:txBody>
      </p:sp>
      <p:sp>
        <p:nvSpPr>
          <p:cNvPr id="10" name="Tekstin paikkamerkki 9">
            <a:extLst>
              <a:ext uri="{FF2B5EF4-FFF2-40B4-BE49-F238E27FC236}">
                <a16:creationId xmlns:a16="http://schemas.microsoft.com/office/drawing/2014/main" id="{97B6FF6E-6271-4819-A1FC-546BB4898F16}"/>
              </a:ext>
            </a:extLst>
          </p:cNvPr>
          <p:cNvSpPr>
            <a:spLocks noGrp="1"/>
          </p:cNvSpPr>
          <p:nvPr>
            <p:ph type="body" sz="quarter" idx="14"/>
          </p:nvPr>
        </p:nvSpPr>
        <p:spPr>
          <a:xfrm>
            <a:off x="941388" y="5440679"/>
            <a:ext cx="10169525" cy="580609"/>
          </a:xfrm>
        </p:spPr>
        <p:txBody>
          <a:bodyPr/>
          <a:lstStyle>
            <a:lvl1pPr>
              <a:spcBef>
                <a:spcPts val="0"/>
              </a:spcBef>
              <a:buNone/>
              <a:defRPr sz="1600"/>
            </a:lvl1pPr>
            <a:lvl2pPr>
              <a:buNone/>
              <a:defRPr/>
            </a:lvl2pPr>
          </a:lstStyle>
          <a:p>
            <a:pPr lvl="0"/>
            <a:r>
              <a:rPr lang="fi-FI"/>
              <a:t>Muokkaa tekstin perustyylejä napsauttamalla</a:t>
            </a:r>
          </a:p>
        </p:txBody>
      </p:sp>
      <p:sp>
        <p:nvSpPr>
          <p:cNvPr id="5" name="Dian numeron paikkamerkki 4">
            <a:extLst>
              <a:ext uri="{FF2B5EF4-FFF2-40B4-BE49-F238E27FC236}">
                <a16:creationId xmlns:a16="http://schemas.microsoft.com/office/drawing/2014/main" id="{E6BF6C52-BB88-4228-B23B-F86C88595559}"/>
              </a:ext>
            </a:extLst>
          </p:cNvPr>
          <p:cNvSpPr>
            <a:spLocks noGrp="1"/>
          </p:cNvSpPr>
          <p:nvPr>
            <p:ph type="sldNum" sz="quarter" idx="21"/>
          </p:nvPr>
        </p:nvSpPr>
        <p:spPr/>
        <p:txBody>
          <a:bodyPr/>
          <a:lstStyle/>
          <a:p>
            <a:pPr algn="l"/>
            <a:fld id="{066C7BC8-A4A3-4653-AED5-D8A5565485F8}" type="slidenum">
              <a:rPr lang="fi-FI" smtClean="0"/>
              <a:pPr/>
              <a:t>‹#›</a:t>
            </a:fld>
            <a:endParaRPr lang="fi-FI" dirty="0"/>
          </a:p>
        </p:txBody>
      </p:sp>
      <p:sp>
        <p:nvSpPr>
          <p:cNvPr id="3" name="Päivämäärän paikkamerkki 2">
            <a:extLst>
              <a:ext uri="{FF2B5EF4-FFF2-40B4-BE49-F238E27FC236}">
                <a16:creationId xmlns:a16="http://schemas.microsoft.com/office/drawing/2014/main" id="{667F76FE-A7F9-419F-A250-ECC2836E889C}"/>
              </a:ext>
            </a:extLst>
          </p:cNvPr>
          <p:cNvSpPr>
            <a:spLocks noGrp="1"/>
          </p:cNvSpPr>
          <p:nvPr>
            <p:ph type="dt" sz="half" idx="19"/>
          </p:nvPr>
        </p:nvSpPr>
        <p:spPr/>
        <p:txBody>
          <a:bodyPr/>
          <a:lstStyle/>
          <a:p>
            <a:fld id="{26E7EA01-064F-4A6E-A4FA-812F2A9DCAC6}" type="datetime1">
              <a:rPr lang="fi-FI" smtClean="0"/>
              <a:t>27.11.2024</a:t>
            </a:fld>
            <a:endParaRPr lang="fi-FI" dirty="0"/>
          </a:p>
        </p:txBody>
      </p:sp>
      <p:sp>
        <p:nvSpPr>
          <p:cNvPr id="4" name="Alatunnisteen paikkamerkki 3">
            <a:extLst>
              <a:ext uri="{FF2B5EF4-FFF2-40B4-BE49-F238E27FC236}">
                <a16:creationId xmlns:a16="http://schemas.microsoft.com/office/drawing/2014/main" id="{E9F7E8A0-E478-465B-988A-6D9ADA3C76A6}"/>
              </a:ext>
            </a:extLst>
          </p:cNvPr>
          <p:cNvSpPr>
            <a:spLocks noGrp="1"/>
          </p:cNvSpPr>
          <p:nvPr>
            <p:ph type="ftr" sz="quarter" idx="20"/>
          </p:nvPr>
        </p:nvSpPr>
        <p:spPr/>
        <p:txBody>
          <a:bodyPr/>
          <a:lstStyle/>
          <a:p>
            <a:r>
              <a:rPr lang="fi-FI"/>
              <a:t>Etunimi Sukunimi</a:t>
            </a:r>
            <a:endParaRPr lang="fi-FI" dirty="0"/>
          </a:p>
        </p:txBody>
      </p:sp>
    </p:spTree>
    <p:extLst>
      <p:ext uri="{BB962C8B-B14F-4D97-AF65-F5344CB8AC3E}">
        <p14:creationId xmlns:p14="http://schemas.microsoft.com/office/powerpoint/2010/main" val="87737198"/>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Otsikko ja sisältö_2palsta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a:latin typeface="+mj-lt"/>
              </a:defRPr>
            </a:lvl1pPr>
          </a:lstStyle>
          <a:p>
            <a:r>
              <a:rPr lang="fi-FI" dirty="0"/>
              <a:t>Muokkaa perustyyliä napsauttamalla</a:t>
            </a:r>
          </a:p>
        </p:txBody>
      </p:sp>
      <p:sp>
        <p:nvSpPr>
          <p:cNvPr id="3" name="Sisällön paikkamerkki 2"/>
          <p:cNvSpPr>
            <a:spLocks noGrp="1"/>
          </p:cNvSpPr>
          <p:nvPr>
            <p:ph idx="1"/>
          </p:nvPr>
        </p:nvSpPr>
        <p:spPr>
          <a:xfrm>
            <a:off x="479425" y="1628775"/>
            <a:ext cx="11233150" cy="4321175"/>
          </a:xfrm>
        </p:spPr>
        <p:txBody>
          <a:bodyPr numCol="2" spcCol="720000"/>
          <a:lstStyle>
            <a:lvl1pPr marL="216000" indent="-216000">
              <a:defRPr sz="2800">
                <a:latin typeface="+mn-lt"/>
              </a:defRPr>
            </a:lvl1pPr>
            <a:lvl2pPr indent="-216000">
              <a:defRPr>
                <a:latin typeface="+mn-lt"/>
              </a:defRPr>
            </a:lvl2pPr>
            <a:lvl3pPr indent="-216000">
              <a:defRPr>
                <a:latin typeface="+mn-lt"/>
              </a:defRPr>
            </a:lvl3pPr>
            <a:lvl4pPr indent="-216000">
              <a:defRPr>
                <a:latin typeface="+mn-lt"/>
              </a:defRPr>
            </a:lvl4pPr>
            <a:lvl5pPr indent="-216000">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218725761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Otsikko ja sisältö_4 kuvapaikka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5472113" cy="923925"/>
          </a:xfrm>
        </p:spPr>
        <p:txBody>
          <a:bodyPr/>
          <a:lstStyle>
            <a:lvl1pPr>
              <a:defRPr b="1">
                <a:latin typeface="+mj-lt"/>
              </a:defRPr>
            </a:lvl1pPr>
          </a:lstStyle>
          <a:p>
            <a:r>
              <a:rPr lang="fi-FI" dirty="0"/>
              <a:t>Muokkaa perustyyliä napsauttamalla</a:t>
            </a:r>
          </a:p>
        </p:txBody>
      </p:sp>
      <p:sp>
        <p:nvSpPr>
          <p:cNvPr id="15" name="Tekstin paikkamerkki 14"/>
          <p:cNvSpPr>
            <a:spLocks noGrp="1"/>
          </p:cNvSpPr>
          <p:nvPr>
            <p:ph type="body" sz="quarter" idx="17"/>
          </p:nvPr>
        </p:nvSpPr>
        <p:spPr>
          <a:xfrm>
            <a:off x="479425" y="1628775"/>
            <a:ext cx="5472113" cy="431165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Kuvan paikkamerkki 7"/>
          <p:cNvSpPr>
            <a:spLocks noGrp="1" noChangeAspect="1"/>
          </p:cNvSpPr>
          <p:nvPr>
            <p:ph type="pic" sz="quarter" idx="13"/>
          </p:nvPr>
        </p:nvSpPr>
        <p:spPr>
          <a:xfrm>
            <a:off x="6240462"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endParaRPr lang="fi-FI" dirty="0"/>
          </a:p>
        </p:txBody>
      </p:sp>
      <p:sp>
        <p:nvSpPr>
          <p:cNvPr id="10" name="Kuvan paikkamerkki 7"/>
          <p:cNvSpPr>
            <a:spLocks noGrp="1" noChangeAspect="1"/>
          </p:cNvSpPr>
          <p:nvPr>
            <p:ph type="pic" sz="quarter" idx="14"/>
          </p:nvPr>
        </p:nvSpPr>
        <p:spPr>
          <a:xfrm>
            <a:off x="9192636" y="33265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endParaRPr lang="fi-FI" dirty="0"/>
          </a:p>
        </p:txBody>
      </p:sp>
      <p:sp>
        <p:nvSpPr>
          <p:cNvPr id="11" name="Kuvan paikkamerkki 7"/>
          <p:cNvSpPr>
            <a:spLocks noGrp="1" noChangeAspect="1"/>
          </p:cNvSpPr>
          <p:nvPr>
            <p:ph type="pic" sz="quarter" idx="15"/>
          </p:nvPr>
        </p:nvSpPr>
        <p:spPr>
          <a:xfrm>
            <a:off x="6240462"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endParaRPr lang="fi-FI" dirty="0"/>
          </a:p>
        </p:txBody>
      </p:sp>
      <p:sp>
        <p:nvSpPr>
          <p:cNvPr id="12" name="Kuvan paikkamerkki 7"/>
          <p:cNvSpPr>
            <a:spLocks noGrp="1" noChangeAspect="1"/>
          </p:cNvSpPr>
          <p:nvPr>
            <p:ph type="pic" sz="quarter" idx="16"/>
          </p:nvPr>
        </p:nvSpPr>
        <p:spPr>
          <a:xfrm>
            <a:off x="9192636" y="3312596"/>
            <a:ext cx="2628000" cy="2628000"/>
          </a:xfrm>
          <a:prstGeom prst="ellipse">
            <a:avLst/>
          </a:prstGeom>
          <a:solidFill>
            <a:schemeClr val="bg1">
              <a:lumMod val="95000"/>
            </a:schemeClr>
          </a:solidFill>
        </p:spPr>
        <p:txBody>
          <a:bodyPr anchor="ctr"/>
          <a:lstStyle>
            <a:lvl1pPr marL="0" indent="0" algn="ctr">
              <a:buNone/>
              <a:defRPr sz="1200">
                <a:latin typeface="+mn-lt"/>
              </a:defRPr>
            </a:lvl1pPr>
          </a:lstStyle>
          <a:p>
            <a:r>
              <a:rPr lang="fi-FI"/>
              <a:t>Lisää kuva napsauttamalla kuvaketta</a:t>
            </a:r>
            <a:endParaRPr lang="fi-FI" dirty="0"/>
          </a:p>
        </p:txBody>
      </p:sp>
    </p:spTree>
    <p:extLst>
      <p:ext uri="{BB962C8B-B14F-4D97-AF65-F5344CB8AC3E}">
        <p14:creationId xmlns:p14="http://schemas.microsoft.com/office/powerpoint/2010/main" val="23067008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Otsikko, sisältö, kuvapaikka 1">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4" y="333375"/>
            <a:ext cx="5472113" cy="923925"/>
          </a:xfrm>
        </p:spPr>
        <p:txBody>
          <a:bodyPr/>
          <a:lstStyle>
            <a:lvl1pPr>
              <a:defRPr b="1">
                <a:latin typeface="+mj-lt"/>
              </a:defRPr>
            </a:lvl1pPr>
          </a:lstStyle>
          <a:p>
            <a:r>
              <a:rPr lang="fi-FI" dirty="0"/>
              <a:t>Muokkaa perustyyliä napsauttamalla</a:t>
            </a:r>
          </a:p>
        </p:txBody>
      </p:sp>
      <p:sp>
        <p:nvSpPr>
          <p:cNvPr id="5" name="Tekstin paikkamerkki 4"/>
          <p:cNvSpPr>
            <a:spLocks noGrp="1"/>
          </p:cNvSpPr>
          <p:nvPr>
            <p:ph type="body" sz="quarter" idx="15"/>
          </p:nvPr>
        </p:nvSpPr>
        <p:spPr>
          <a:xfrm>
            <a:off x="479424"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6240463"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endParaRPr lang="fi-FI" dirty="0"/>
          </a:p>
        </p:txBody>
      </p:sp>
    </p:spTree>
    <p:extLst>
      <p:ext uri="{BB962C8B-B14F-4D97-AF65-F5344CB8AC3E}">
        <p14:creationId xmlns:p14="http://schemas.microsoft.com/office/powerpoint/2010/main" val="406001933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2">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6240510" y="333375"/>
            <a:ext cx="5472113" cy="923925"/>
          </a:xfrm>
        </p:spPr>
        <p:txBody>
          <a:bodyPr/>
          <a:lstStyle>
            <a:lvl1pPr>
              <a:defRPr b="1">
                <a:latin typeface="+mj-lt"/>
              </a:defRPr>
            </a:lvl1pPr>
          </a:lstStyle>
          <a:p>
            <a:r>
              <a:rPr lang="fi-FI" dirty="0"/>
              <a:t>Muokkaa perustyyliä napsauttamalla</a:t>
            </a:r>
          </a:p>
        </p:txBody>
      </p:sp>
      <p:sp>
        <p:nvSpPr>
          <p:cNvPr id="5" name="Tekstin paikkamerkki 4"/>
          <p:cNvSpPr>
            <a:spLocks noGrp="1"/>
          </p:cNvSpPr>
          <p:nvPr>
            <p:ph type="body" sz="quarter" idx="15"/>
          </p:nvPr>
        </p:nvSpPr>
        <p:spPr>
          <a:xfrm>
            <a:off x="6240510" y="1628775"/>
            <a:ext cx="5472114"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Kuvan paikkamerkki 3"/>
          <p:cNvSpPr>
            <a:spLocks noGrp="1"/>
          </p:cNvSpPr>
          <p:nvPr>
            <p:ph type="pic" sz="quarter" idx="16"/>
          </p:nvPr>
        </p:nvSpPr>
        <p:spPr>
          <a:xfrm>
            <a:off x="2" y="0"/>
            <a:ext cx="5951536" cy="6858000"/>
          </a:xfrm>
          <a:solidFill>
            <a:schemeClr val="bg1">
              <a:lumMod val="95000"/>
            </a:schemeClr>
          </a:solidFill>
        </p:spPr>
        <p:txBody>
          <a:bodyPr anchor="ctr" anchorCtr="0"/>
          <a:lstStyle>
            <a:lvl1pPr marL="0" indent="0" algn="ctr">
              <a:buNone/>
              <a:defRPr sz="1200"/>
            </a:lvl1pPr>
          </a:lstStyle>
          <a:p>
            <a:r>
              <a:rPr lang="fi-FI"/>
              <a:t>Lisää kuva napsauttamalla kuvaketta</a:t>
            </a:r>
            <a:endParaRPr lang="fi-FI" dirty="0"/>
          </a:p>
        </p:txBody>
      </p:sp>
      <p:pic>
        <p:nvPicPr>
          <p:cNvPr id="6" name="Kuva 5">
            <a:extLst>
              <a:ext uri="{FF2B5EF4-FFF2-40B4-BE49-F238E27FC236}">
                <a16:creationId xmlns:a16="http://schemas.microsoft.com/office/drawing/2014/main" id="{30FB90F6-6D35-4849-B924-ACF4E2E0776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25774556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3">
    <p:spTree>
      <p:nvGrpSpPr>
        <p:cNvPr id="1" name=""/>
        <p:cNvGrpSpPr/>
        <p:nvPr/>
      </p:nvGrpSpPr>
      <p:grpSpPr>
        <a:xfrm>
          <a:off x="0" y="0"/>
          <a:ext cx="0" cy="0"/>
          <a:chOff x="0" y="0"/>
          <a:chExt cx="0" cy="0"/>
        </a:xfrm>
      </p:grpSpPr>
      <p:sp>
        <p:nvSpPr>
          <p:cNvPr id="8" name="Kuvan paikkamerkki 19"/>
          <p:cNvSpPr>
            <a:spLocks noGrp="1"/>
          </p:cNvSpPr>
          <p:nvPr>
            <p:ph type="pic" sz="quarter" idx="13"/>
          </p:nvPr>
        </p:nvSpPr>
        <p:spPr>
          <a:xfrm>
            <a:off x="-9291" y="0"/>
            <a:ext cx="5490303" cy="6858000"/>
          </a:xfrm>
          <a:custGeom>
            <a:avLst/>
            <a:gdLst>
              <a:gd name="connsiteX0" fmla="*/ 0 w 6853504"/>
              <a:gd name="connsiteY0" fmla="*/ 0 h 6853504"/>
              <a:gd name="connsiteX1" fmla="*/ 3426752 w 6853504"/>
              <a:gd name="connsiteY1" fmla="*/ 0 h 6853504"/>
              <a:gd name="connsiteX2" fmla="*/ 6853504 w 6853504"/>
              <a:gd name="connsiteY2" fmla="*/ 3426752 h 6853504"/>
              <a:gd name="connsiteX3" fmla="*/ 3426752 w 6853504"/>
              <a:gd name="connsiteY3" fmla="*/ 6853504 h 6853504"/>
              <a:gd name="connsiteX4" fmla="*/ 0 w 6853504"/>
              <a:gd name="connsiteY4" fmla="*/ 6853504 h 6853504"/>
              <a:gd name="connsiteX5" fmla="*/ 0 w 6853504"/>
              <a:gd name="connsiteY5" fmla="*/ 0 h 6853504"/>
              <a:gd name="connsiteX0" fmla="*/ 1347537 w 6853504"/>
              <a:gd name="connsiteY0" fmla="*/ 0 h 6865535"/>
              <a:gd name="connsiteX1" fmla="*/ 3426752 w 6853504"/>
              <a:gd name="connsiteY1" fmla="*/ 12031 h 6865535"/>
              <a:gd name="connsiteX2" fmla="*/ 6853504 w 6853504"/>
              <a:gd name="connsiteY2" fmla="*/ 3438783 h 6865535"/>
              <a:gd name="connsiteX3" fmla="*/ 3426752 w 6853504"/>
              <a:gd name="connsiteY3" fmla="*/ 6865535 h 6865535"/>
              <a:gd name="connsiteX4" fmla="*/ 0 w 6853504"/>
              <a:gd name="connsiteY4" fmla="*/ 6865535 h 6865535"/>
              <a:gd name="connsiteX5" fmla="*/ 1347537 w 6853504"/>
              <a:gd name="connsiteY5" fmla="*/ 0 h 6865535"/>
              <a:gd name="connsiteX0" fmla="*/ 0 w 5505967"/>
              <a:gd name="connsiteY0" fmla="*/ 0 h 6877567"/>
              <a:gd name="connsiteX1" fmla="*/ 2079215 w 5505967"/>
              <a:gd name="connsiteY1" fmla="*/ 12031 h 6877567"/>
              <a:gd name="connsiteX2" fmla="*/ 5505967 w 5505967"/>
              <a:gd name="connsiteY2" fmla="*/ 3438783 h 6877567"/>
              <a:gd name="connsiteX3" fmla="*/ 2079215 w 5505967"/>
              <a:gd name="connsiteY3" fmla="*/ 6865535 h 6877567"/>
              <a:gd name="connsiteX4" fmla="*/ 12031 w 5505967"/>
              <a:gd name="connsiteY4" fmla="*/ 6877567 h 6877567"/>
              <a:gd name="connsiteX5" fmla="*/ 0 w 5505967"/>
              <a:gd name="connsiteY5" fmla="*/ 0 h 6877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505967" h="6877567">
                <a:moveTo>
                  <a:pt x="0" y="0"/>
                </a:moveTo>
                <a:lnTo>
                  <a:pt x="2079215" y="12031"/>
                </a:lnTo>
                <a:cubicBezTo>
                  <a:pt x="3971758" y="12031"/>
                  <a:pt x="5505967" y="1546240"/>
                  <a:pt x="5505967" y="3438783"/>
                </a:cubicBezTo>
                <a:cubicBezTo>
                  <a:pt x="5505967" y="5331326"/>
                  <a:pt x="3971758" y="6865535"/>
                  <a:pt x="2079215" y="6865535"/>
                </a:cubicBezTo>
                <a:lnTo>
                  <a:pt x="12031" y="6877567"/>
                </a:lnTo>
                <a:cubicBezTo>
                  <a:pt x="8021" y="4585045"/>
                  <a:pt x="4010" y="2292522"/>
                  <a:pt x="0" y="0"/>
                </a:cubicBezTo>
                <a:close/>
              </a:path>
            </a:pathLst>
          </a:cu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endParaRPr lang="fi-FI" dirty="0"/>
          </a:p>
        </p:txBody>
      </p:sp>
      <p:pic>
        <p:nvPicPr>
          <p:cNvPr id="9" name="Kuva 8">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
        <p:nvSpPr>
          <p:cNvPr id="6" name="Otsikko 1">
            <a:extLst>
              <a:ext uri="{FF2B5EF4-FFF2-40B4-BE49-F238E27FC236}">
                <a16:creationId xmlns:a16="http://schemas.microsoft.com/office/drawing/2014/main" id="{7E4171C4-DD32-4377-8D67-FB1A19774545}"/>
              </a:ext>
            </a:extLst>
          </p:cNvPr>
          <p:cNvSpPr>
            <a:spLocks noGrp="1"/>
          </p:cNvSpPr>
          <p:nvPr>
            <p:ph type="title" hasCustomPrompt="1"/>
          </p:nvPr>
        </p:nvSpPr>
        <p:spPr>
          <a:xfrm>
            <a:off x="6240463" y="333375"/>
            <a:ext cx="5472113" cy="923925"/>
          </a:xfrm>
        </p:spPr>
        <p:txBody>
          <a:bodyPr/>
          <a:lstStyle>
            <a:lvl1pPr>
              <a:defRPr b="1">
                <a:latin typeface="+mj-lt"/>
              </a:defRPr>
            </a:lvl1pPr>
          </a:lstStyle>
          <a:p>
            <a:r>
              <a:rPr lang="fi-FI" dirty="0"/>
              <a:t>Muokkaa perustyyliä napsauttamalla</a:t>
            </a:r>
          </a:p>
        </p:txBody>
      </p:sp>
      <p:sp>
        <p:nvSpPr>
          <p:cNvPr id="7" name="Tekstin paikkamerkki 10">
            <a:extLst>
              <a:ext uri="{FF2B5EF4-FFF2-40B4-BE49-F238E27FC236}">
                <a16:creationId xmlns:a16="http://schemas.microsoft.com/office/drawing/2014/main" id="{B9E7CB1E-D677-4A67-854A-864FFD0F8131}"/>
              </a:ext>
            </a:extLst>
          </p:cNvPr>
          <p:cNvSpPr>
            <a:spLocks noGrp="1"/>
          </p:cNvSpPr>
          <p:nvPr>
            <p:ph type="body" sz="quarter" idx="14"/>
          </p:nvPr>
        </p:nvSpPr>
        <p:spPr>
          <a:xfrm>
            <a:off x="6240464" y="1628775"/>
            <a:ext cx="5472112"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206225193"/>
      </p:ext>
    </p:extLst>
  </p:cSld>
  <p:clrMapOvr>
    <a:masterClrMapping/>
  </p:clrMapOvr>
  <p:extLst>
    <p:ext uri="{DCECCB84-F9BA-43D5-87BE-67443E8EF086}">
      <p15:sldGuideLst xmlns:p15="http://schemas.microsoft.com/office/powerpoint/2012/main"/>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Otsikko, sisältö, kuvapaikka 4">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7248130" y="333375"/>
            <a:ext cx="4464446" cy="923925"/>
          </a:xfrm>
        </p:spPr>
        <p:txBody>
          <a:bodyPr/>
          <a:lstStyle>
            <a:lvl1pPr>
              <a:defRPr b="1">
                <a:latin typeface="+mj-lt"/>
              </a:defRPr>
            </a:lvl1pPr>
          </a:lstStyle>
          <a:p>
            <a:r>
              <a:rPr lang="fi-FI" dirty="0"/>
              <a:t>Muokkaa perustyyliä napsauttamalla</a:t>
            </a:r>
          </a:p>
        </p:txBody>
      </p:sp>
      <p:sp>
        <p:nvSpPr>
          <p:cNvPr id="11" name="Tekstin paikkamerkki 10"/>
          <p:cNvSpPr>
            <a:spLocks noGrp="1"/>
          </p:cNvSpPr>
          <p:nvPr>
            <p:ph type="body" sz="quarter" idx="14"/>
          </p:nvPr>
        </p:nvSpPr>
        <p:spPr>
          <a:xfrm>
            <a:off x="7248130" y="1628775"/>
            <a:ext cx="446444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9" name="Kuvan paikkamerkki 19"/>
          <p:cNvSpPr>
            <a:spLocks noGrp="1"/>
          </p:cNvSpPr>
          <p:nvPr>
            <p:ph type="pic" sz="quarter" idx="13"/>
          </p:nvPr>
        </p:nvSpPr>
        <p:spPr>
          <a:xfrm>
            <a:off x="0" y="4497"/>
            <a:ext cx="6853504" cy="6853504"/>
          </a:xfrm>
          <a:prstGeom prst="flowChartDelay">
            <a:avLst/>
          </a:prstGeom>
          <a:solidFill>
            <a:schemeClr val="bg1">
              <a:lumMod val="95000"/>
            </a:schemeClr>
          </a:solidFill>
        </p:spPr>
        <p:txBody>
          <a:bodyPr anchor="ctr" anchorCtr="0"/>
          <a:lstStyle>
            <a:lvl1pPr marL="0" indent="0" algn="ctr">
              <a:buNone/>
              <a:defRPr sz="1200">
                <a:latin typeface="+mn-lt"/>
              </a:defRPr>
            </a:lvl1pPr>
          </a:lstStyle>
          <a:p>
            <a:r>
              <a:rPr lang="fi-FI"/>
              <a:t>Lisää kuva napsauttamalla kuvaketta</a:t>
            </a:r>
            <a:endParaRPr lang="fi-FI" dirty="0"/>
          </a:p>
        </p:txBody>
      </p:sp>
      <p:pic>
        <p:nvPicPr>
          <p:cNvPr id="10" name="Kuva 9">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0272575" y="6237288"/>
            <a:ext cx="1440000" cy="425694"/>
          </a:xfrm>
          <a:prstGeom prst="rect">
            <a:avLst/>
          </a:prstGeom>
        </p:spPr>
      </p:pic>
    </p:spTree>
    <p:extLst>
      <p:ext uri="{BB962C8B-B14F-4D97-AF65-F5344CB8AC3E}">
        <p14:creationId xmlns:p14="http://schemas.microsoft.com/office/powerpoint/2010/main" val="40159302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Otsikko ja sisältö_pattern-kuvapaikka">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7524750" cy="923925"/>
          </a:xfrm>
        </p:spPr>
        <p:txBody>
          <a:bodyPr/>
          <a:lstStyle>
            <a:lvl1pPr>
              <a:defRPr b="1">
                <a:latin typeface="+mj-lt"/>
              </a:defRPr>
            </a:lvl1pPr>
          </a:lstStyle>
          <a:p>
            <a:r>
              <a:rPr lang="fi-FI" dirty="0"/>
              <a:t>Muokkaa perustyyliä napsauttamalla</a:t>
            </a:r>
          </a:p>
        </p:txBody>
      </p:sp>
      <p:sp>
        <p:nvSpPr>
          <p:cNvPr id="9" name="Tekstin paikkamerkki 8"/>
          <p:cNvSpPr>
            <a:spLocks noGrp="1"/>
          </p:cNvSpPr>
          <p:nvPr>
            <p:ph type="body" sz="quarter" idx="14"/>
          </p:nvPr>
        </p:nvSpPr>
        <p:spPr>
          <a:xfrm>
            <a:off x="479425" y="1628775"/>
            <a:ext cx="5616575" cy="43211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7" name="Kuvan paikkamerkki 58"/>
          <p:cNvSpPr>
            <a:spLocks noGrp="1"/>
          </p:cNvSpPr>
          <p:nvPr>
            <p:ph type="pic" sz="quarter" idx="13"/>
          </p:nvPr>
        </p:nvSpPr>
        <p:spPr>
          <a:xfrm>
            <a:off x="6646461" y="-538"/>
            <a:ext cx="5546031" cy="6864730"/>
          </a:xfrm>
          <a:custGeom>
            <a:avLst/>
            <a:gdLst>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9719 w 5545537"/>
              <a:gd name="connsiteY42" fmla="*/ 4149617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76000 h 6876000"/>
              <a:gd name="connsiteX19" fmla="*/ 1609779 w 5545537"/>
              <a:gd name="connsiteY19" fmla="*/ 6858537 h 6876000"/>
              <a:gd name="connsiteX20" fmla="*/ 1069719 w 5545537"/>
              <a:gd name="connsiteY20" fmla="*/ 6858537 h 6876000"/>
              <a:gd name="connsiteX21" fmla="*/ 1069719 w 5545537"/>
              <a:gd name="connsiteY21" fmla="*/ 6318334 h 6876000"/>
              <a:gd name="connsiteX22" fmla="*/ 1069720 w 5545537"/>
              <a:gd name="connsiteY22" fmla="*/ 6318321 h 6876000"/>
              <a:gd name="connsiteX23" fmla="*/ 1069719 w 5545537"/>
              <a:gd name="connsiteY23" fmla="*/ 6318310 h 6876000"/>
              <a:gd name="connsiteX24" fmla="*/ 1069719 w 5545537"/>
              <a:gd name="connsiteY24" fmla="*/ 6237825 h 6876000"/>
              <a:gd name="connsiteX25" fmla="*/ 1062618 w 5545537"/>
              <a:gd name="connsiteY25" fmla="*/ 6237825 h 6876000"/>
              <a:gd name="connsiteX26" fmla="*/ 1061010 w 5545537"/>
              <a:gd name="connsiteY26" fmla="*/ 6219603 h 6876000"/>
              <a:gd name="connsiteX27" fmla="*/ 624433 w 5545537"/>
              <a:gd name="connsiteY27" fmla="*/ 5771972 h 6876000"/>
              <a:gd name="connsiteX28" fmla="*/ 529659 w 5545537"/>
              <a:gd name="connsiteY28" fmla="*/ 5762418 h 6876000"/>
              <a:gd name="connsiteX29" fmla="*/ 529659 w 5545537"/>
              <a:gd name="connsiteY29" fmla="*/ 5760642 h 6876000"/>
              <a:gd name="connsiteX30" fmla="*/ 512040 w 5545537"/>
              <a:gd name="connsiteY30" fmla="*/ 5760642 h 6876000"/>
              <a:gd name="connsiteX31" fmla="*/ 512040 w 5545537"/>
              <a:gd name="connsiteY31" fmla="*/ 5743975 h 6876000"/>
              <a:gd name="connsiteX32" fmla="*/ 426816 w 5545537"/>
              <a:gd name="connsiteY32" fmla="*/ 5735384 h 6876000"/>
              <a:gd name="connsiteX33" fmla="*/ 9971 w 5545537"/>
              <a:gd name="connsiteY33" fmla="*/ 5223932 h 6876000"/>
              <a:gd name="connsiteX34" fmla="*/ 426816 w 5545537"/>
              <a:gd name="connsiteY34" fmla="*/ 4712481 h 6876000"/>
              <a:gd name="connsiteX35" fmla="*/ 512040 w 5545537"/>
              <a:gd name="connsiteY35" fmla="*/ 4703889 h 6876000"/>
              <a:gd name="connsiteX36" fmla="*/ 512040 w 5545537"/>
              <a:gd name="connsiteY36" fmla="*/ 4703511 h 6876000"/>
              <a:gd name="connsiteX37" fmla="*/ 423086 w 5545537"/>
              <a:gd name="connsiteY37" fmla="*/ 4694544 h 6876000"/>
              <a:gd name="connsiteX38" fmla="*/ 0 w 5545537"/>
              <a:gd name="connsiteY38" fmla="*/ 4175435 h 6876000"/>
              <a:gd name="connsiteX39" fmla="*/ 529874 w 5545537"/>
              <a:gd name="connsiteY39" fmla="*/ 3645561 h 6876000"/>
              <a:gd name="connsiteX40" fmla="*/ 1048983 w 5545537"/>
              <a:gd name="connsiteY40" fmla="*/ 4068647 h 6876000"/>
              <a:gd name="connsiteX41" fmla="*/ 1057146 w 5545537"/>
              <a:gd name="connsiteY41" fmla="*/ 4149617 h 6876000"/>
              <a:gd name="connsiteX42" fmla="*/ 1066307 w 5545537"/>
              <a:gd name="connsiteY42" fmla="*/ 4347509 h 6876000"/>
              <a:gd name="connsiteX43" fmla="*/ 1069719 w 5545537"/>
              <a:gd name="connsiteY43" fmla="*/ 4620012 h 6876000"/>
              <a:gd name="connsiteX44" fmla="*/ 1095113 w 5545537"/>
              <a:gd name="connsiteY44" fmla="*/ 4538207 h 6876000"/>
              <a:gd name="connsiteX45" fmla="*/ 1576145 w 5545537"/>
              <a:gd name="connsiteY45" fmla="*/ 4219357 h 6876000"/>
              <a:gd name="connsiteX46" fmla="*/ 1609779 w 5545537"/>
              <a:gd name="connsiteY46" fmla="*/ 4222748 h 6876000"/>
              <a:gd name="connsiteX47" fmla="*/ 1609779 w 5545537"/>
              <a:gd name="connsiteY47" fmla="*/ 4205666 h 6876000"/>
              <a:gd name="connsiteX48" fmla="*/ 1577115 w 5545537"/>
              <a:gd name="connsiteY48" fmla="*/ 4208959 h 6876000"/>
              <a:gd name="connsiteX49" fmla="*/ 1055057 w 5545537"/>
              <a:gd name="connsiteY49" fmla="*/ 3686901 h 6876000"/>
              <a:gd name="connsiteX50" fmla="*/ 1577115 w 5545537"/>
              <a:gd name="connsiteY50" fmla="*/ 3164843 h 6876000"/>
              <a:gd name="connsiteX51" fmla="*/ 2088567 w 5545537"/>
              <a:gd name="connsiteY51" fmla="*/ 3581688 h 6876000"/>
              <a:gd name="connsiteX52" fmla="*/ 2098635 w 5545537"/>
              <a:gd name="connsiteY52" fmla="*/ 3681565 h 6876000"/>
              <a:gd name="connsiteX53" fmla="*/ 2113837 w 5545537"/>
              <a:gd name="connsiteY53" fmla="*/ 3681565 h 6876000"/>
              <a:gd name="connsiteX54" fmla="*/ 2113837 w 5545537"/>
              <a:gd name="connsiteY54" fmla="*/ 2637449 h 6876000"/>
              <a:gd name="connsiteX55" fmla="*/ 2114775 w 5545537"/>
              <a:gd name="connsiteY55" fmla="*/ 2637449 h 6876000"/>
              <a:gd name="connsiteX56" fmla="*/ 2113835 w 5545537"/>
              <a:gd name="connsiteY56" fmla="*/ 2628122 h 6876000"/>
              <a:gd name="connsiteX57" fmla="*/ 2635893 w 5545537"/>
              <a:gd name="connsiteY57" fmla="*/ 2106064 h 6876000"/>
              <a:gd name="connsiteX58" fmla="*/ 2649648 w 5545537"/>
              <a:gd name="connsiteY58" fmla="*/ 2107451 h 6876000"/>
              <a:gd name="connsiteX59" fmla="*/ 2649648 w 5545537"/>
              <a:gd name="connsiteY59" fmla="*/ 2090015 h 6876000"/>
              <a:gd name="connsiteX60" fmla="*/ 2635894 w 5545537"/>
              <a:gd name="connsiteY60" fmla="*/ 2091401 h 6876000"/>
              <a:gd name="connsiteX61" fmla="*/ 2113836 w 5545537"/>
              <a:gd name="connsiteY61" fmla="*/ 1569343 h 6876000"/>
              <a:gd name="connsiteX62" fmla="*/ 2635894 w 5545537"/>
              <a:gd name="connsiteY62" fmla="*/ 1047285 h 6876000"/>
              <a:gd name="connsiteX63" fmla="*/ 2649648 w 5545537"/>
              <a:gd name="connsiteY63" fmla="*/ 1048672 h 6876000"/>
              <a:gd name="connsiteX64" fmla="*/ 2649648 w 5545537"/>
              <a:gd name="connsiteY64" fmla="*/ 1043268 h 6876000"/>
              <a:gd name="connsiteX65" fmla="*/ 2689899 w 5545537"/>
              <a:gd name="connsiteY65" fmla="*/ 1039210 h 6876000"/>
              <a:gd name="connsiteX66" fmla="*/ 2689899 w 5545537"/>
              <a:gd name="connsiteY66" fmla="*/ 1038672 h 6876000"/>
              <a:gd name="connsiteX67" fmla="*/ 2635893 w 5545537"/>
              <a:gd name="connsiteY67" fmla="*/ 1044116 h 6876000"/>
              <a:gd name="connsiteX68" fmla="*/ 2113835 w 5545537"/>
              <a:gd name="connsiteY68" fmla="*/ 522058 h 6876000"/>
              <a:gd name="connsiteX69" fmla="*/ 2635893 w 5545537"/>
              <a:gd name="connsiteY6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2617891 w 5545537"/>
              <a:gd name="connsiteY17" fmla="*/ 6876000 h 6876000"/>
              <a:gd name="connsiteX18" fmla="*/ 1609779 w 5545537"/>
              <a:gd name="connsiteY18" fmla="*/ 6858537 h 6876000"/>
              <a:gd name="connsiteX19" fmla="*/ 1069719 w 5545537"/>
              <a:gd name="connsiteY19" fmla="*/ 6858537 h 6876000"/>
              <a:gd name="connsiteX20" fmla="*/ 1069719 w 5545537"/>
              <a:gd name="connsiteY20" fmla="*/ 6318334 h 6876000"/>
              <a:gd name="connsiteX21" fmla="*/ 1069720 w 5545537"/>
              <a:gd name="connsiteY21" fmla="*/ 6318321 h 6876000"/>
              <a:gd name="connsiteX22" fmla="*/ 1069719 w 5545537"/>
              <a:gd name="connsiteY22" fmla="*/ 6318310 h 6876000"/>
              <a:gd name="connsiteX23" fmla="*/ 1069719 w 5545537"/>
              <a:gd name="connsiteY23" fmla="*/ 6237825 h 6876000"/>
              <a:gd name="connsiteX24" fmla="*/ 1062618 w 5545537"/>
              <a:gd name="connsiteY24" fmla="*/ 6237825 h 6876000"/>
              <a:gd name="connsiteX25" fmla="*/ 1061010 w 5545537"/>
              <a:gd name="connsiteY25" fmla="*/ 6219603 h 6876000"/>
              <a:gd name="connsiteX26" fmla="*/ 624433 w 5545537"/>
              <a:gd name="connsiteY26" fmla="*/ 5771972 h 6876000"/>
              <a:gd name="connsiteX27" fmla="*/ 529659 w 5545537"/>
              <a:gd name="connsiteY27" fmla="*/ 5762418 h 6876000"/>
              <a:gd name="connsiteX28" fmla="*/ 529659 w 5545537"/>
              <a:gd name="connsiteY28" fmla="*/ 5760642 h 6876000"/>
              <a:gd name="connsiteX29" fmla="*/ 512040 w 5545537"/>
              <a:gd name="connsiteY29" fmla="*/ 5760642 h 6876000"/>
              <a:gd name="connsiteX30" fmla="*/ 512040 w 5545537"/>
              <a:gd name="connsiteY30" fmla="*/ 5743975 h 6876000"/>
              <a:gd name="connsiteX31" fmla="*/ 426816 w 5545537"/>
              <a:gd name="connsiteY31" fmla="*/ 5735384 h 6876000"/>
              <a:gd name="connsiteX32" fmla="*/ 9971 w 5545537"/>
              <a:gd name="connsiteY32" fmla="*/ 5223932 h 6876000"/>
              <a:gd name="connsiteX33" fmla="*/ 426816 w 5545537"/>
              <a:gd name="connsiteY33" fmla="*/ 4712481 h 6876000"/>
              <a:gd name="connsiteX34" fmla="*/ 512040 w 5545537"/>
              <a:gd name="connsiteY34" fmla="*/ 4703889 h 6876000"/>
              <a:gd name="connsiteX35" fmla="*/ 512040 w 5545537"/>
              <a:gd name="connsiteY35" fmla="*/ 4703511 h 6876000"/>
              <a:gd name="connsiteX36" fmla="*/ 423086 w 5545537"/>
              <a:gd name="connsiteY36" fmla="*/ 4694544 h 6876000"/>
              <a:gd name="connsiteX37" fmla="*/ 0 w 5545537"/>
              <a:gd name="connsiteY37" fmla="*/ 4175435 h 6876000"/>
              <a:gd name="connsiteX38" fmla="*/ 529874 w 5545537"/>
              <a:gd name="connsiteY38" fmla="*/ 3645561 h 6876000"/>
              <a:gd name="connsiteX39" fmla="*/ 1048983 w 5545537"/>
              <a:gd name="connsiteY39" fmla="*/ 4068647 h 6876000"/>
              <a:gd name="connsiteX40" fmla="*/ 1057146 w 5545537"/>
              <a:gd name="connsiteY40" fmla="*/ 4149617 h 6876000"/>
              <a:gd name="connsiteX41" fmla="*/ 1066307 w 5545537"/>
              <a:gd name="connsiteY41" fmla="*/ 4347509 h 6876000"/>
              <a:gd name="connsiteX42" fmla="*/ 1069719 w 5545537"/>
              <a:gd name="connsiteY42" fmla="*/ 4620012 h 6876000"/>
              <a:gd name="connsiteX43" fmla="*/ 1095113 w 5545537"/>
              <a:gd name="connsiteY43" fmla="*/ 4538207 h 6876000"/>
              <a:gd name="connsiteX44" fmla="*/ 1576145 w 5545537"/>
              <a:gd name="connsiteY44" fmla="*/ 4219357 h 6876000"/>
              <a:gd name="connsiteX45" fmla="*/ 1609779 w 5545537"/>
              <a:gd name="connsiteY45" fmla="*/ 4222748 h 6876000"/>
              <a:gd name="connsiteX46" fmla="*/ 1609779 w 5545537"/>
              <a:gd name="connsiteY46" fmla="*/ 4205666 h 6876000"/>
              <a:gd name="connsiteX47" fmla="*/ 1577115 w 5545537"/>
              <a:gd name="connsiteY47" fmla="*/ 4208959 h 6876000"/>
              <a:gd name="connsiteX48" fmla="*/ 1055057 w 5545537"/>
              <a:gd name="connsiteY48" fmla="*/ 3686901 h 6876000"/>
              <a:gd name="connsiteX49" fmla="*/ 1577115 w 5545537"/>
              <a:gd name="connsiteY49" fmla="*/ 3164843 h 6876000"/>
              <a:gd name="connsiteX50" fmla="*/ 2088567 w 5545537"/>
              <a:gd name="connsiteY50" fmla="*/ 3581688 h 6876000"/>
              <a:gd name="connsiteX51" fmla="*/ 2098635 w 5545537"/>
              <a:gd name="connsiteY51" fmla="*/ 3681565 h 6876000"/>
              <a:gd name="connsiteX52" fmla="*/ 2113837 w 5545537"/>
              <a:gd name="connsiteY52" fmla="*/ 3681565 h 6876000"/>
              <a:gd name="connsiteX53" fmla="*/ 2113837 w 5545537"/>
              <a:gd name="connsiteY53" fmla="*/ 2637449 h 6876000"/>
              <a:gd name="connsiteX54" fmla="*/ 2114775 w 5545537"/>
              <a:gd name="connsiteY54" fmla="*/ 2637449 h 6876000"/>
              <a:gd name="connsiteX55" fmla="*/ 2113835 w 5545537"/>
              <a:gd name="connsiteY55" fmla="*/ 2628122 h 6876000"/>
              <a:gd name="connsiteX56" fmla="*/ 2635893 w 5545537"/>
              <a:gd name="connsiteY56" fmla="*/ 2106064 h 6876000"/>
              <a:gd name="connsiteX57" fmla="*/ 2649648 w 5545537"/>
              <a:gd name="connsiteY57" fmla="*/ 2107451 h 6876000"/>
              <a:gd name="connsiteX58" fmla="*/ 2649648 w 5545537"/>
              <a:gd name="connsiteY58" fmla="*/ 2090015 h 6876000"/>
              <a:gd name="connsiteX59" fmla="*/ 2635894 w 5545537"/>
              <a:gd name="connsiteY59" fmla="*/ 2091401 h 6876000"/>
              <a:gd name="connsiteX60" fmla="*/ 2113836 w 5545537"/>
              <a:gd name="connsiteY60" fmla="*/ 1569343 h 6876000"/>
              <a:gd name="connsiteX61" fmla="*/ 2635894 w 5545537"/>
              <a:gd name="connsiteY61" fmla="*/ 1047285 h 6876000"/>
              <a:gd name="connsiteX62" fmla="*/ 2649648 w 5545537"/>
              <a:gd name="connsiteY62" fmla="*/ 1048672 h 6876000"/>
              <a:gd name="connsiteX63" fmla="*/ 2649648 w 5545537"/>
              <a:gd name="connsiteY63" fmla="*/ 1043268 h 6876000"/>
              <a:gd name="connsiteX64" fmla="*/ 2689899 w 5545537"/>
              <a:gd name="connsiteY64" fmla="*/ 1039210 h 6876000"/>
              <a:gd name="connsiteX65" fmla="*/ 2689899 w 5545537"/>
              <a:gd name="connsiteY65" fmla="*/ 1038672 h 6876000"/>
              <a:gd name="connsiteX66" fmla="*/ 2635893 w 5545537"/>
              <a:gd name="connsiteY66" fmla="*/ 1044116 h 6876000"/>
              <a:gd name="connsiteX67" fmla="*/ 2113835 w 5545537"/>
              <a:gd name="connsiteY67" fmla="*/ 522058 h 6876000"/>
              <a:gd name="connsiteX68" fmla="*/ 2635893 w 5545537"/>
              <a:gd name="connsiteY6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76000 h 6876000"/>
              <a:gd name="connsiteX15" fmla="*/ 2649648 w 5545537"/>
              <a:gd name="connsiteY15" fmla="*/ 6858537 h 6876000"/>
              <a:gd name="connsiteX16" fmla="*/ 2617891 w 5545537"/>
              <a:gd name="connsiteY16" fmla="*/ 6858537 h 6876000"/>
              <a:gd name="connsiteX17" fmla="*/ 1609779 w 5545537"/>
              <a:gd name="connsiteY17" fmla="*/ 6858537 h 6876000"/>
              <a:gd name="connsiteX18" fmla="*/ 1069719 w 5545537"/>
              <a:gd name="connsiteY18" fmla="*/ 6858537 h 6876000"/>
              <a:gd name="connsiteX19" fmla="*/ 1069719 w 5545537"/>
              <a:gd name="connsiteY19" fmla="*/ 6318334 h 6876000"/>
              <a:gd name="connsiteX20" fmla="*/ 1069720 w 5545537"/>
              <a:gd name="connsiteY20" fmla="*/ 6318321 h 6876000"/>
              <a:gd name="connsiteX21" fmla="*/ 1069719 w 5545537"/>
              <a:gd name="connsiteY21" fmla="*/ 6318310 h 6876000"/>
              <a:gd name="connsiteX22" fmla="*/ 1069719 w 5545537"/>
              <a:gd name="connsiteY22" fmla="*/ 6237825 h 6876000"/>
              <a:gd name="connsiteX23" fmla="*/ 1062618 w 5545537"/>
              <a:gd name="connsiteY23" fmla="*/ 6237825 h 6876000"/>
              <a:gd name="connsiteX24" fmla="*/ 1061010 w 5545537"/>
              <a:gd name="connsiteY24" fmla="*/ 6219603 h 6876000"/>
              <a:gd name="connsiteX25" fmla="*/ 624433 w 5545537"/>
              <a:gd name="connsiteY25" fmla="*/ 5771972 h 6876000"/>
              <a:gd name="connsiteX26" fmla="*/ 529659 w 5545537"/>
              <a:gd name="connsiteY26" fmla="*/ 5762418 h 6876000"/>
              <a:gd name="connsiteX27" fmla="*/ 529659 w 5545537"/>
              <a:gd name="connsiteY27" fmla="*/ 5760642 h 6876000"/>
              <a:gd name="connsiteX28" fmla="*/ 512040 w 5545537"/>
              <a:gd name="connsiteY28" fmla="*/ 5760642 h 6876000"/>
              <a:gd name="connsiteX29" fmla="*/ 512040 w 5545537"/>
              <a:gd name="connsiteY29" fmla="*/ 5743975 h 6876000"/>
              <a:gd name="connsiteX30" fmla="*/ 426816 w 5545537"/>
              <a:gd name="connsiteY30" fmla="*/ 5735384 h 6876000"/>
              <a:gd name="connsiteX31" fmla="*/ 9971 w 5545537"/>
              <a:gd name="connsiteY31" fmla="*/ 5223932 h 6876000"/>
              <a:gd name="connsiteX32" fmla="*/ 426816 w 5545537"/>
              <a:gd name="connsiteY32" fmla="*/ 4712481 h 6876000"/>
              <a:gd name="connsiteX33" fmla="*/ 512040 w 5545537"/>
              <a:gd name="connsiteY33" fmla="*/ 4703889 h 6876000"/>
              <a:gd name="connsiteX34" fmla="*/ 512040 w 5545537"/>
              <a:gd name="connsiteY34" fmla="*/ 4703511 h 6876000"/>
              <a:gd name="connsiteX35" fmla="*/ 423086 w 5545537"/>
              <a:gd name="connsiteY35" fmla="*/ 4694544 h 6876000"/>
              <a:gd name="connsiteX36" fmla="*/ 0 w 5545537"/>
              <a:gd name="connsiteY36" fmla="*/ 4175435 h 6876000"/>
              <a:gd name="connsiteX37" fmla="*/ 529874 w 5545537"/>
              <a:gd name="connsiteY37" fmla="*/ 3645561 h 6876000"/>
              <a:gd name="connsiteX38" fmla="*/ 1048983 w 5545537"/>
              <a:gd name="connsiteY38" fmla="*/ 4068647 h 6876000"/>
              <a:gd name="connsiteX39" fmla="*/ 1057146 w 5545537"/>
              <a:gd name="connsiteY39" fmla="*/ 4149617 h 6876000"/>
              <a:gd name="connsiteX40" fmla="*/ 1066307 w 5545537"/>
              <a:gd name="connsiteY40" fmla="*/ 4347509 h 6876000"/>
              <a:gd name="connsiteX41" fmla="*/ 1069719 w 5545537"/>
              <a:gd name="connsiteY41" fmla="*/ 4620012 h 6876000"/>
              <a:gd name="connsiteX42" fmla="*/ 1095113 w 5545537"/>
              <a:gd name="connsiteY42" fmla="*/ 4538207 h 6876000"/>
              <a:gd name="connsiteX43" fmla="*/ 1576145 w 5545537"/>
              <a:gd name="connsiteY43" fmla="*/ 4219357 h 6876000"/>
              <a:gd name="connsiteX44" fmla="*/ 1609779 w 5545537"/>
              <a:gd name="connsiteY44" fmla="*/ 4222748 h 6876000"/>
              <a:gd name="connsiteX45" fmla="*/ 1609779 w 5545537"/>
              <a:gd name="connsiteY45" fmla="*/ 4205666 h 6876000"/>
              <a:gd name="connsiteX46" fmla="*/ 1577115 w 5545537"/>
              <a:gd name="connsiteY46" fmla="*/ 4208959 h 6876000"/>
              <a:gd name="connsiteX47" fmla="*/ 1055057 w 5545537"/>
              <a:gd name="connsiteY47" fmla="*/ 3686901 h 6876000"/>
              <a:gd name="connsiteX48" fmla="*/ 1577115 w 5545537"/>
              <a:gd name="connsiteY48" fmla="*/ 3164843 h 6876000"/>
              <a:gd name="connsiteX49" fmla="*/ 2088567 w 5545537"/>
              <a:gd name="connsiteY49" fmla="*/ 3581688 h 6876000"/>
              <a:gd name="connsiteX50" fmla="*/ 2098635 w 5545537"/>
              <a:gd name="connsiteY50" fmla="*/ 3681565 h 6876000"/>
              <a:gd name="connsiteX51" fmla="*/ 2113837 w 5545537"/>
              <a:gd name="connsiteY51" fmla="*/ 3681565 h 6876000"/>
              <a:gd name="connsiteX52" fmla="*/ 2113837 w 5545537"/>
              <a:gd name="connsiteY52" fmla="*/ 2637449 h 6876000"/>
              <a:gd name="connsiteX53" fmla="*/ 2114775 w 5545537"/>
              <a:gd name="connsiteY53" fmla="*/ 2637449 h 6876000"/>
              <a:gd name="connsiteX54" fmla="*/ 2113835 w 5545537"/>
              <a:gd name="connsiteY54" fmla="*/ 2628122 h 6876000"/>
              <a:gd name="connsiteX55" fmla="*/ 2635893 w 5545537"/>
              <a:gd name="connsiteY55" fmla="*/ 2106064 h 6876000"/>
              <a:gd name="connsiteX56" fmla="*/ 2649648 w 5545537"/>
              <a:gd name="connsiteY56" fmla="*/ 2107451 h 6876000"/>
              <a:gd name="connsiteX57" fmla="*/ 2649648 w 5545537"/>
              <a:gd name="connsiteY57" fmla="*/ 2090015 h 6876000"/>
              <a:gd name="connsiteX58" fmla="*/ 2635894 w 5545537"/>
              <a:gd name="connsiteY58" fmla="*/ 2091401 h 6876000"/>
              <a:gd name="connsiteX59" fmla="*/ 2113836 w 5545537"/>
              <a:gd name="connsiteY59" fmla="*/ 1569343 h 6876000"/>
              <a:gd name="connsiteX60" fmla="*/ 2635894 w 5545537"/>
              <a:gd name="connsiteY60" fmla="*/ 1047285 h 6876000"/>
              <a:gd name="connsiteX61" fmla="*/ 2649648 w 5545537"/>
              <a:gd name="connsiteY61" fmla="*/ 1048672 h 6876000"/>
              <a:gd name="connsiteX62" fmla="*/ 2649648 w 5545537"/>
              <a:gd name="connsiteY62" fmla="*/ 1043268 h 6876000"/>
              <a:gd name="connsiteX63" fmla="*/ 2689899 w 5545537"/>
              <a:gd name="connsiteY63" fmla="*/ 1039210 h 6876000"/>
              <a:gd name="connsiteX64" fmla="*/ 2689899 w 5545537"/>
              <a:gd name="connsiteY64" fmla="*/ 1038672 h 6876000"/>
              <a:gd name="connsiteX65" fmla="*/ 2635893 w 5545537"/>
              <a:gd name="connsiteY65" fmla="*/ 1044116 h 6876000"/>
              <a:gd name="connsiteX66" fmla="*/ 2113835 w 5545537"/>
              <a:gd name="connsiteY66" fmla="*/ 522058 h 6876000"/>
              <a:gd name="connsiteX67" fmla="*/ 2635893 w 5545537"/>
              <a:gd name="connsiteY6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2618 w 5545537"/>
              <a:gd name="connsiteY22" fmla="*/ 6237825 h 6876000"/>
              <a:gd name="connsiteX23" fmla="*/ 1061010 w 5545537"/>
              <a:gd name="connsiteY23" fmla="*/ 6219603 h 6876000"/>
              <a:gd name="connsiteX24" fmla="*/ 624433 w 5545537"/>
              <a:gd name="connsiteY24" fmla="*/ 5771972 h 6876000"/>
              <a:gd name="connsiteX25" fmla="*/ 529659 w 5545537"/>
              <a:gd name="connsiteY25" fmla="*/ 5762418 h 6876000"/>
              <a:gd name="connsiteX26" fmla="*/ 529659 w 5545537"/>
              <a:gd name="connsiteY26" fmla="*/ 5760642 h 6876000"/>
              <a:gd name="connsiteX27" fmla="*/ 512040 w 5545537"/>
              <a:gd name="connsiteY27" fmla="*/ 5760642 h 6876000"/>
              <a:gd name="connsiteX28" fmla="*/ 512040 w 5545537"/>
              <a:gd name="connsiteY28" fmla="*/ 5743975 h 6876000"/>
              <a:gd name="connsiteX29" fmla="*/ 426816 w 5545537"/>
              <a:gd name="connsiteY29" fmla="*/ 5735384 h 6876000"/>
              <a:gd name="connsiteX30" fmla="*/ 9971 w 5545537"/>
              <a:gd name="connsiteY30" fmla="*/ 5223932 h 6876000"/>
              <a:gd name="connsiteX31" fmla="*/ 426816 w 5545537"/>
              <a:gd name="connsiteY31" fmla="*/ 4712481 h 6876000"/>
              <a:gd name="connsiteX32" fmla="*/ 512040 w 5545537"/>
              <a:gd name="connsiteY32" fmla="*/ 4703889 h 6876000"/>
              <a:gd name="connsiteX33" fmla="*/ 512040 w 5545537"/>
              <a:gd name="connsiteY33" fmla="*/ 4703511 h 6876000"/>
              <a:gd name="connsiteX34" fmla="*/ 423086 w 5545537"/>
              <a:gd name="connsiteY34" fmla="*/ 4694544 h 6876000"/>
              <a:gd name="connsiteX35" fmla="*/ 0 w 5545537"/>
              <a:gd name="connsiteY35" fmla="*/ 4175435 h 6876000"/>
              <a:gd name="connsiteX36" fmla="*/ 529874 w 5545537"/>
              <a:gd name="connsiteY36" fmla="*/ 3645561 h 6876000"/>
              <a:gd name="connsiteX37" fmla="*/ 1048983 w 5545537"/>
              <a:gd name="connsiteY37" fmla="*/ 4068647 h 6876000"/>
              <a:gd name="connsiteX38" fmla="*/ 1057146 w 5545537"/>
              <a:gd name="connsiteY38" fmla="*/ 4149617 h 6876000"/>
              <a:gd name="connsiteX39" fmla="*/ 1066307 w 5545537"/>
              <a:gd name="connsiteY39" fmla="*/ 4347509 h 6876000"/>
              <a:gd name="connsiteX40" fmla="*/ 1069719 w 5545537"/>
              <a:gd name="connsiteY40" fmla="*/ 4620012 h 6876000"/>
              <a:gd name="connsiteX41" fmla="*/ 1095113 w 5545537"/>
              <a:gd name="connsiteY41" fmla="*/ 4538207 h 6876000"/>
              <a:gd name="connsiteX42" fmla="*/ 1576145 w 5545537"/>
              <a:gd name="connsiteY42" fmla="*/ 4219357 h 6876000"/>
              <a:gd name="connsiteX43" fmla="*/ 1609779 w 5545537"/>
              <a:gd name="connsiteY43" fmla="*/ 4222748 h 6876000"/>
              <a:gd name="connsiteX44" fmla="*/ 1609779 w 5545537"/>
              <a:gd name="connsiteY44" fmla="*/ 4205666 h 6876000"/>
              <a:gd name="connsiteX45" fmla="*/ 1577115 w 5545537"/>
              <a:gd name="connsiteY45" fmla="*/ 4208959 h 6876000"/>
              <a:gd name="connsiteX46" fmla="*/ 1055057 w 5545537"/>
              <a:gd name="connsiteY46" fmla="*/ 3686901 h 6876000"/>
              <a:gd name="connsiteX47" fmla="*/ 1577115 w 5545537"/>
              <a:gd name="connsiteY47" fmla="*/ 3164843 h 6876000"/>
              <a:gd name="connsiteX48" fmla="*/ 2088567 w 5545537"/>
              <a:gd name="connsiteY48" fmla="*/ 3581688 h 6876000"/>
              <a:gd name="connsiteX49" fmla="*/ 2098635 w 5545537"/>
              <a:gd name="connsiteY49" fmla="*/ 3681565 h 6876000"/>
              <a:gd name="connsiteX50" fmla="*/ 2113837 w 5545537"/>
              <a:gd name="connsiteY50" fmla="*/ 3681565 h 6876000"/>
              <a:gd name="connsiteX51" fmla="*/ 2113837 w 5545537"/>
              <a:gd name="connsiteY51" fmla="*/ 2637449 h 6876000"/>
              <a:gd name="connsiteX52" fmla="*/ 2114775 w 5545537"/>
              <a:gd name="connsiteY52" fmla="*/ 2637449 h 6876000"/>
              <a:gd name="connsiteX53" fmla="*/ 2113835 w 5545537"/>
              <a:gd name="connsiteY53" fmla="*/ 2628122 h 6876000"/>
              <a:gd name="connsiteX54" fmla="*/ 2635893 w 5545537"/>
              <a:gd name="connsiteY54" fmla="*/ 2106064 h 6876000"/>
              <a:gd name="connsiteX55" fmla="*/ 2649648 w 5545537"/>
              <a:gd name="connsiteY55" fmla="*/ 2107451 h 6876000"/>
              <a:gd name="connsiteX56" fmla="*/ 2649648 w 5545537"/>
              <a:gd name="connsiteY56" fmla="*/ 2090015 h 6876000"/>
              <a:gd name="connsiteX57" fmla="*/ 2635894 w 5545537"/>
              <a:gd name="connsiteY57" fmla="*/ 2091401 h 6876000"/>
              <a:gd name="connsiteX58" fmla="*/ 2113836 w 5545537"/>
              <a:gd name="connsiteY58" fmla="*/ 1569343 h 6876000"/>
              <a:gd name="connsiteX59" fmla="*/ 2635894 w 5545537"/>
              <a:gd name="connsiteY59" fmla="*/ 1047285 h 6876000"/>
              <a:gd name="connsiteX60" fmla="*/ 2649648 w 5545537"/>
              <a:gd name="connsiteY60" fmla="*/ 1048672 h 6876000"/>
              <a:gd name="connsiteX61" fmla="*/ 2649648 w 5545537"/>
              <a:gd name="connsiteY61" fmla="*/ 1043268 h 6876000"/>
              <a:gd name="connsiteX62" fmla="*/ 2689899 w 5545537"/>
              <a:gd name="connsiteY62" fmla="*/ 1039210 h 6876000"/>
              <a:gd name="connsiteX63" fmla="*/ 2689899 w 5545537"/>
              <a:gd name="connsiteY63" fmla="*/ 1038672 h 6876000"/>
              <a:gd name="connsiteX64" fmla="*/ 2635893 w 5545537"/>
              <a:gd name="connsiteY64" fmla="*/ 1044116 h 6876000"/>
              <a:gd name="connsiteX65" fmla="*/ 2113835 w 5545537"/>
              <a:gd name="connsiteY65" fmla="*/ 522058 h 6876000"/>
              <a:gd name="connsiteX66" fmla="*/ 2635893 w 5545537"/>
              <a:gd name="connsiteY6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9719 w 5545537"/>
              <a:gd name="connsiteY21" fmla="*/ 6237825 h 6876000"/>
              <a:gd name="connsiteX22" fmla="*/ 1061010 w 5545537"/>
              <a:gd name="connsiteY22" fmla="*/ 6219603 h 6876000"/>
              <a:gd name="connsiteX23" fmla="*/ 624433 w 5545537"/>
              <a:gd name="connsiteY23" fmla="*/ 5771972 h 6876000"/>
              <a:gd name="connsiteX24" fmla="*/ 529659 w 5545537"/>
              <a:gd name="connsiteY24" fmla="*/ 5762418 h 6876000"/>
              <a:gd name="connsiteX25" fmla="*/ 529659 w 5545537"/>
              <a:gd name="connsiteY25" fmla="*/ 5760642 h 6876000"/>
              <a:gd name="connsiteX26" fmla="*/ 512040 w 5545537"/>
              <a:gd name="connsiteY26" fmla="*/ 5760642 h 6876000"/>
              <a:gd name="connsiteX27" fmla="*/ 512040 w 5545537"/>
              <a:gd name="connsiteY27" fmla="*/ 5743975 h 6876000"/>
              <a:gd name="connsiteX28" fmla="*/ 426816 w 5545537"/>
              <a:gd name="connsiteY28" fmla="*/ 5735384 h 6876000"/>
              <a:gd name="connsiteX29" fmla="*/ 9971 w 5545537"/>
              <a:gd name="connsiteY29" fmla="*/ 5223932 h 6876000"/>
              <a:gd name="connsiteX30" fmla="*/ 426816 w 5545537"/>
              <a:gd name="connsiteY30" fmla="*/ 4712481 h 6876000"/>
              <a:gd name="connsiteX31" fmla="*/ 512040 w 5545537"/>
              <a:gd name="connsiteY31" fmla="*/ 4703889 h 6876000"/>
              <a:gd name="connsiteX32" fmla="*/ 512040 w 5545537"/>
              <a:gd name="connsiteY32" fmla="*/ 4703511 h 6876000"/>
              <a:gd name="connsiteX33" fmla="*/ 423086 w 5545537"/>
              <a:gd name="connsiteY33" fmla="*/ 4694544 h 6876000"/>
              <a:gd name="connsiteX34" fmla="*/ 0 w 5545537"/>
              <a:gd name="connsiteY34" fmla="*/ 4175435 h 6876000"/>
              <a:gd name="connsiteX35" fmla="*/ 529874 w 5545537"/>
              <a:gd name="connsiteY35" fmla="*/ 3645561 h 6876000"/>
              <a:gd name="connsiteX36" fmla="*/ 1048983 w 5545537"/>
              <a:gd name="connsiteY36" fmla="*/ 4068647 h 6876000"/>
              <a:gd name="connsiteX37" fmla="*/ 1057146 w 5545537"/>
              <a:gd name="connsiteY37" fmla="*/ 4149617 h 6876000"/>
              <a:gd name="connsiteX38" fmla="*/ 1066307 w 5545537"/>
              <a:gd name="connsiteY38" fmla="*/ 4347509 h 6876000"/>
              <a:gd name="connsiteX39" fmla="*/ 1069719 w 5545537"/>
              <a:gd name="connsiteY39" fmla="*/ 4620012 h 6876000"/>
              <a:gd name="connsiteX40" fmla="*/ 1095113 w 5545537"/>
              <a:gd name="connsiteY40" fmla="*/ 4538207 h 6876000"/>
              <a:gd name="connsiteX41" fmla="*/ 1576145 w 5545537"/>
              <a:gd name="connsiteY41" fmla="*/ 4219357 h 6876000"/>
              <a:gd name="connsiteX42" fmla="*/ 1609779 w 5545537"/>
              <a:gd name="connsiteY42" fmla="*/ 4222748 h 6876000"/>
              <a:gd name="connsiteX43" fmla="*/ 1609779 w 5545537"/>
              <a:gd name="connsiteY43" fmla="*/ 4205666 h 6876000"/>
              <a:gd name="connsiteX44" fmla="*/ 1577115 w 5545537"/>
              <a:gd name="connsiteY44" fmla="*/ 4208959 h 6876000"/>
              <a:gd name="connsiteX45" fmla="*/ 1055057 w 5545537"/>
              <a:gd name="connsiteY45" fmla="*/ 3686901 h 6876000"/>
              <a:gd name="connsiteX46" fmla="*/ 1577115 w 5545537"/>
              <a:gd name="connsiteY46" fmla="*/ 3164843 h 6876000"/>
              <a:gd name="connsiteX47" fmla="*/ 2088567 w 5545537"/>
              <a:gd name="connsiteY47" fmla="*/ 3581688 h 6876000"/>
              <a:gd name="connsiteX48" fmla="*/ 2098635 w 5545537"/>
              <a:gd name="connsiteY48" fmla="*/ 3681565 h 6876000"/>
              <a:gd name="connsiteX49" fmla="*/ 2113837 w 5545537"/>
              <a:gd name="connsiteY49" fmla="*/ 3681565 h 6876000"/>
              <a:gd name="connsiteX50" fmla="*/ 2113837 w 5545537"/>
              <a:gd name="connsiteY50" fmla="*/ 2637449 h 6876000"/>
              <a:gd name="connsiteX51" fmla="*/ 2114775 w 5545537"/>
              <a:gd name="connsiteY51" fmla="*/ 2637449 h 6876000"/>
              <a:gd name="connsiteX52" fmla="*/ 2113835 w 5545537"/>
              <a:gd name="connsiteY52" fmla="*/ 2628122 h 6876000"/>
              <a:gd name="connsiteX53" fmla="*/ 2635893 w 5545537"/>
              <a:gd name="connsiteY53" fmla="*/ 2106064 h 6876000"/>
              <a:gd name="connsiteX54" fmla="*/ 2649648 w 5545537"/>
              <a:gd name="connsiteY54" fmla="*/ 2107451 h 6876000"/>
              <a:gd name="connsiteX55" fmla="*/ 2649648 w 5545537"/>
              <a:gd name="connsiteY55" fmla="*/ 2090015 h 6876000"/>
              <a:gd name="connsiteX56" fmla="*/ 2635894 w 5545537"/>
              <a:gd name="connsiteY56" fmla="*/ 2091401 h 6876000"/>
              <a:gd name="connsiteX57" fmla="*/ 2113836 w 5545537"/>
              <a:gd name="connsiteY57" fmla="*/ 1569343 h 6876000"/>
              <a:gd name="connsiteX58" fmla="*/ 2635894 w 5545537"/>
              <a:gd name="connsiteY58" fmla="*/ 1047285 h 6876000"/>
              <a:gd name="connsiteX59" fmla="*/ 2649648 w 5545537"/>
              <a:gd name="connsiteY59" fmla="*/ 1048672 h 6876000"/>
              <a:gd name="connsiteX60" fmla="*/ 2649648 w 5545537"/>
              <a:gd name="connsiteY60" fmla="*/ 1043268 h 6876000"/>
              <a:gd name="connsiteX61" fmla="*/ 2689899 w 5545537"/>
              <a:gd name="connsiteY61" fmla="*/ 1039210 h 6876000"/>
              <a:gd name="connsiteX62" fmla="*/ 2689899 w 5545537"/>
              <a:gd name="connsiteY62" fmla="*/ 1038672 h 6876000"/>
              <a:gd name="connsiteX63" fmla="*/ 2635893 w 5545537"/>
              <a:gd name="connsiteY63" fmla="*/ 1044116 h 6876000"/>
              <a:gd name="connsiteX64" fmla="*/ 2113835 w 5545537"/>
              <a:gd name="connsiteY64" fmla="*/ 522058 h 6876000"/>
              <a:gd name="connsiteX65" fmla="*/ 2635893 w 5545537"/>
              <a:gd name="connsiteY65"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60642 h 6876000"/>
              <a:gd name="connsiteX26" fmla="*/ 512040 w 5545537"/>
              <a:gd name="connsiteY26" fmla="*/ 5743975 h 6876000"/>
              <a:gd name="connsiteX27" fmla="*/ 426816 w 5545537"/>
              <a:gd name="connsiteY27" fmla="*/ 5735384 h 6876000"/>
              <a:gd name="connsiteX28" fmla="*/ 9971 w 5545537"/>
              <a:gd name="connsiteY28" fmla="*/ 5223932 h 6876000"/>
              <a:gd name="connsiteX29" fmla="*/ 426816 w 5545537"/>
              <a:gd name="connsiteY29" fmla="*/ 4712481 h 6876000"/>
              <a:gd name="connsiteX30" fmla="*/ 512040 w 5545537"/>
              <a:gd name="connsiteY30" fmla="*/ 4703889 h 6876000"/>
              <a:gd name="connsiteX31" fmla="*/ 512040 w 5545537"/>
              <a:gd name="connsiteY31" fmla="*/ 4703511 h 6876000"/>
              <a:gd name="connsiteX32" fmla="*/ 423086 w 5545537"/>
              <a:gd name="connsiteY32" fmla="*/ 4694544 h 6876000"/>
              <a:gd name="connsiteX33" fmla="*/ 0 w 5545537"/>
              <a:gd name="connsiteY33" fmla="*/ 4175435 h 6876000"/>
              <a:gd name="connsiteX34" fmla="*/ 529874 w 5545537"/>
              <a:gd name="connsiteY34" fmla="*/ 3645561 h 6876000"/>
              <a:gd name="connsiteX35" fmla="*/ 1048983 w 5545537"/>
              <a:gd name="connsiteY35" fmla="*/ 4068647 h 6876000"/>
              <a:gd name="connsiteX36" fmla="*/ 1057146 w 5545537"/>
              <a:gd name="connsiteY36" fmla="*/ 4149617 h 6876000"/>
              <a:gd name="connsiteX37" fmla="*/ 1066307 w 5545537"/>
              <a:gd name="connsiteY37" fmla="*/ 4347509 h 6876000"/>
              <a:gd name="connsiteX38" fmla="*/ 1069719 w 5545537"/>
              <a:gd name="connsiteY38" fmla="*/ 4620012 h 6876000"/>
              <a:gd name="connsiteX39" fmla="*/ 1095113 w 5545537"/>
              <a:gd name="connsiteY39" fmla="*/ 4538207 h 6876000"/>
              <a:gd name="connsiteX40" fmla="*/ 1576145 w 5545537"/>
              <a:gd name="connsiteY40" fmla="*/ 4219357 h 6876000"/>
              <a:gd name="connsiteX41" fmla="*/ 1609779 w 5545537"/>
              <a:gd name="connsiteY41" fmla="*/ 4222748 h 6876000"/>
              <a:gd name="connsiteX42" fmla="*/ 1609779 w 5545537"/>
              <a:gd name="connsiteY42" fmla="*/ 4205666 h 6876000"/>
              <a:gd name="connsiteX43" fmla="*/ 1577115 w 5545537"/>
              <a:gd name="connsiteY43" fmla="*/ 4208959 h 6876000"/>
              <a:gd name="connsiteX44" fmla="*/ 1055057 w 5545537"/>
              <a:gd name="connsiteY44" fmla="*/ 3686901 h 6876000"/>
              <a:gd name="connsiteX45" fmla="*/ 1577115 w 5545537"/>
              <a:gd name="connsiteY45" fmla="*/ 3164843 h 6876000"/>
              <a:gd name="connsiteX46" fmla="*/ 2088567 w 5545537"/>
              <a:gd name="connsiteY46" fmla="*/ 3581688 h 6876000"/>
              <a:gd name="connsiteX47" fmla="*/ 2098635 w 5545537"/>
              <a:gd name="connsiteY47" fmla="*/ 3681565 h 6876000"/>
              <a:gd name="connsiteX48" fmla="*/ 2113837 w 5545537"/>
              <a:gd name="connsiteY48" fmla="*/ 3681565 h 6876000"/>
              <a:gd name="connsiteX49" fmla="*/ 2113837 w 5545537"/>
              <a:gd name="connsiteY49" fmla="*/ 2637449 h 6876000"/>
              <a:gd name="connsiteX50" fmla="*/ 2114775 w 5545537"/>
              <a:gd name="connsiteY50" fmla="*/ 2637449 h 6876000"/>
              <a:gd name="connsiteX51" fmla="*/ 2113835 w 5545537"/>
              <a:gd name="connsiteY51" fmla="*/ 2628122 h 6876000"/>
              <a:gd name="connsiteX52" fmla="*/ 2635893 w 5545537"/>
              <a:gd name="connsiteY52" fmla="*/ 2106064 h 6876000"/>
              <a:gd name="connsiteX53" fmla="*/ 2649648 w 5545537"/>
              <a:gd name="connsiteY53" fmla="*/ 2107451 h 6876000"/>
              <a:gd name="connsiteX54" fmla="*/ 2649648 w 5545537"/>
              <a:gd name="connsiteY54" fmla="*/ 2090015 h 6876000"/>
              <a:gd name="connsiteX55" fmla="*/ 2635894 w 5545537"/>
              <a:gd name="connsiteY55" fmla="*/ 2091401 h 6876000"/>
              <a:gd name="connsiteX56" fmla="*/ 2113836 w 5545537"/>
              <a:gd name="connsiteY56" fmla="*/ 1569343 h 6876000"/>
              <a:gd name="connsiteX57" fmla="*/ 2635894 w 5545537"/>
              <a:gd name="connsiteY57" fmla="*/ 1047285 h 6876000"/>
              <a:gd name="connsiteX58" fmla="*/ 2649648 w 5545537"/>
              <a:gd name="connsiteY58" fmla="*/ 1048672 h 6876000"/>
              <a:gd name="connsiteX59" fmla="*/ 2649648 w 5545537"/>
              <a:gd name="connsiteY59" fmla="*/ 1043268 h 6876000"/>
              <a:gd name="connsiteX60" fmla="*/ 2689899 w 5545537"/>
              <a:gd name="connsiteY60" fmla="*/ 1039210 h 6876000"/>
              <a:gd name="connsiteX61" fmla="*/ 2689899 w 5545537"/>
              <a:gd name="connsiteY61" fmla="*/ 1038672 h 6876000"/>
              <a:gd name="connsiteX62" fmla="*/ 2635893 w 5545537"/>
              <a:gd name="connsiteY62" fmla="*/ 1044116 h 6876000"/>
              <a:gd name="connsiteX63" fmla="*/ 2113835 w 5545537"/>
              <a:gd name="connsiteY63" fmla="*/ 522058 h 6876000"/>
              <a:gd name="connsiteX64" fmla="*/ 2635893 w 5545537"/>
              <a:gd name="connsiteY64"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29659 w 5545537"/>
              <a:gd name="connsiteY24" fmla="*/ 5760642 h 6876000"/>
              <a:gd name="connsiteX25" fmla="*/ 512040 w 5545537"/>
              <a:gd name="connsiteY25" fmla="*/ 5743975 h 6876000"/>
              <a:gd name="connsiteX26" fmla="*/ 426816 w 5545537"/>
              <a:gd name="connsiteY26" fmla="*/ 5735384 h 6876000"/>
              <a:gd name="connsiteX27" fmla="*/ 9971 w 5545537"/>
              <a:gd name="connsiteY27" fmla="*/ 5223932 h 6876000"/>
              <a:gd name="connsiteX28" fmla="*/ 426816 w 5545537"/>
              <a:gd name="connsiteY28" fmla="*/ 4712481 h 6876000"/>
              <a:gd name="connsiteX29" fmla="*/ 512040 w 5545537"/>
              <a:gd name="connsiteY29" fmla="*/ 4703889 h 6876000"/>
              <a:gd name="connsiteX30" fmla="*/ 512040 w 5545537"/>
              <a:gd name="connsiteY30" fmla="*/ 4703511 h 6876000"/>
              <a:gd name="connsiteX31" fmla="*/ 423086 w 5545537"/>
              <a:gd name="connsiteY31" fmla="*/ 4694544 h 6876000"/>
              <a:gd name="connsiteX32" fmla="*/ 0 w 5545537"/>
              <a:gd name="connsiteY32" fmla="*/ 4175435 h 6876000"/>
              <a:gd name="connsiteX33" fmla="*/ 529874 w 5545537"/>
              <a:gd name="connsiteY33" fmla="*/ 3645561 h 6876000"/>
              <a:gd name="connsiteX34" fmla="*/ 1048983 w 5545537"/>
              <a:gd name="connsiteY34" fmla="*/ 4068647 h 6876000"/>
              <a:gd name="connsiteX35" fmla="*/ 1057146 w 5545537"/>
              <a:gd name="connsiteY35" fmla="*/ 4149617 h 6876000"/>
              <a:gd name="connsiteX36" fmla="*/ 1066307 w 5545537"/>
              <a:gd name="connsiteY36" fmla="*/ 4347509 h 6876000"/>
              <a:gd name="connsiteX37" fmla="*/ 1069719 w 5545537"/>
              <a:gd name="connsiteY37" fmla="*/ 4620012 h 6876000"/>
              <a:gd name="connsiteX38" fmla="*/ 1095113 w 5545537"/>
              <a:gd name="connsiteY38" fmla="*/ 4538207 h 6876000"/>
              <a:gd name="connsiteX39" fmla="*/ 1576145 w 5545537"/>
              <a:gd name="connsiteY39" fmla="*/ 4219357 h 6876000"/>
              <a:gd name="connsiteX40" fmla="*/ 1609779 w 5545537"/>
              <a:gd name="connsiteY40" fmla="*/ 4222748 h 6876000"/>
              <a:gd name="connsiteX41" fmla="*/ 1609779 w 5545537"/>
              <a:gd name="connsiteY41" fmla="*/ 4205666 h 6876000"/>
              <a:gd name="connsiteX42" fmla="*/ 1577115 w 5545537"/>
              <a:gd name="connsiteY42" fmla="*/ 4208959 h 6876000"/>
              <a:gd name="connsiteX43" fmla="*/ 1055057 w 5545537"/>
              <a:gd name="connsiteY43" fmla="*/ 3686901 h 6876000"/>
              <a:gd name="connsiteX44" fmla="*/ 1577115 w 5545537"/>
              <a:gd name="connsiteY44" fmla="*/ 3164843 h 6876000"/>
              <a:gd name="connsiteX45" fmla="*/ 2088567 w 5545537"/>
              <a:gd name="connsiteY45" fmla="*/ 3581688 h 6876000"/>
              <a:gd name="connsiteX46" fmla="*/ 2098635 w 5545537"/>
              <a:gd name="connsiteY46" fmla="*/ 3681565 h 6876000"/>
              <a:gd name="connsiteX47" fmla="*/ 2113837 w 5545537"/>
              <a:gd name="connsiteY47" fmla="*/ 3681565 h 6876000"/>
              <a:gd name="connsiteX48" fmla="*/ 2113837 w 5545537"/>
              <a:gd name="connsiteY48" fmla="*/ 2637449 h 6876000"/>
              <a:gd name="connsiteX49" fmla="*/ 2114775 w 5545537"/>
              <a:gd name="connsiteY49" fmla="*/ 2637449 h 6876000"/>
              <a:gd name="connsiteX50" fmla="*/ 2113835 w 5545537"/>
              <a:gd name="connsiteY50" fmla="*/ 2628122 h 6876000"/>
              <a:gd name="connsiteX51" fmla="*/ 2635893 w 5545537"/>
              <a:gd name="connsiteY51" fmla="*/ 2106064 h 6876000"/>
              <a:gd name="connsiteX52" fmla="*/ 2649648 w 5545537"/>
              <a:gd name="connsiteY52" fmla="*/ 2107451 h 6876000"/>
              <a:gd name="connsiteX53" fmla="*/ 2649648 w 5545537"/>
              <a:gd name="connsiteY53" fmla="*/ 2090015 h 6876000"/>
              <a:gd name="connsiteX54" fmla="*/ 2635894 w 5545537"/>
              <a:gd name="connsiteY54" fmla="*/ 2091401 h 6876000"/>
              <a:gd name="connsiteX55" fmla="*/ 2113836 w 5545537"/>
              <a:gd name="connsiteY55" fmla="*/ 1569343 h 6876000"/>
              <a:gd name="connsiteX56" fmla="*/ 2635894 w 5545537"/>
              <a:gd name="connsiteY56" fmla="*/ 1047285 h 6876000"/>
              <a:gd name="connsiteX57" fmla="*/ 2649648 w 5545537"/>
              <a:gd name="connsiteY57" fmla="*/ 1048672 h 6876000"/>
              <a:gd name="connsiteX58" fmla="*/ 2649648 w 5545537"/>
              <a:gd name="connsiteY58" fmla="*/ 1043268 h 6876000"/>
              <a:gd name="connsiteX59" fmla="*/ 2689899 w 5545537"/>
              <a:gd name="connsiteY59" fmla="*/ 1039210 h 6876000"/>
              <a:gd name="connsiteX60" fmla="*/ 2689899 w 5545537"/>
              <a:gd name="connsiteY60" fmla="*/ 1038672 h 6876000"/>
              <a:gd name="connsiteX61" fmla="*/ 2635893 w 5545537"/>
              <a:gd name="connsiteY61" fmla="*/ 1044116 h 6876000"/>
              <a:gd name="connsiteX62" fmla="*/ 2113835 w 5545537"/>
              <a:gd name="connsiteY62" fmla="*/ 522058 h 6876000"/>
              <a:gd name="connsiteX63" fmla="*/ 2635893 w 5545537"/>
              <a:gd name="connsiteY63"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512040 w 5545537"/>
              <a:gd name="connsiteY24" fmla="*/ 5743975 h 6876000"/>
              <a:gd name="connsiteX25" fmla="*/ 426816 w 5545537"/>
              <a:gd name="connsiteY25" fmla="*/ 5735384 h 6876000"/>
              <a:gd name="connsiteX26" fmla="*/ 9971 w 5545537"/>
              <a:gd name="connsiteY26" fmla="*/ 5223932 h 6876000"/>
              <a:gd name="connsiteX27" fmla="*/ 426816 w 5545537"/>
              <a:gd name="connsiteY27" fmla="*/ 4712481 h 6876000"/>
              <a:gd name="connsiteX28" fmla="*/ 512040 w 5545537"/>
              <a:gd name="connsiteY28" fmla="*/ 4703889 h 6876000"/>
              <a:gd name="connsiteX29" fmla="*/ 512040 w 5545537"/>
              <a:gd name="connsiteY29" fmla="*/ 4703511 h 6876000"/>
              <a:gd name="connsiteX30" fmla="*/ 423086 w 5545537"/>
              <a:gd name="connsiteY30" fmla="*/ 4694544 h 6876000"/>
              <a:gd name="connsiteX31" fmla="*/ 0 w 5545537"/>
              <a:gd name="connsiteY31" fmla="*/ 4175435 h 6876000"/>
              <a:gd name="connsiteX32" fmla="*/ 529874 w 5545537"/>
              <a:gd name="connsiteY32" fmla="*/ 3645561 h 6876000"/>
              <a:gd name="connsiteX33" fmla="*/ 1048983 w 5545537"/>
              <a:gd name="connsiteY33" fmla="*/ 4068647 h 6876000"/>
              <a:gd name="connsiteX34" fmla="*/ 1057146 w 5545537"/>
              <a:gd name="connsiteY34" fmla="*/ 4149617 h 6876000"/>
              <a:gd name="connsiteX35" fmla="*/ 1066307 w 5545537"/>
              <a:gd name="connsiteY35" fmla="*/ 4347509 h 6876000"/>
              <a:gd name="connsiteX36" fmla="*/ 1069719 w 5545537"/>
              <a:gd name="connsiteY36" fmla="*/ 4620012 h 6876000"/>
              <a:gd name="connsiteX37" fmla="*/ 1095113 w 5545537"/>
              <a:gd name="connsiteY37" fmla="*/ 4538207 h 6876000"/>
              <a:gd name="connsiteX38" fmla="*/ 1576145 w 5545537"/>
              <a:gd name="connsiteY38" fmla="*/ 4219357 h 6876000"/>
              <a:gd name="connsiteX39" fmla="*/ 1609779 w 5545537"/>
              <a:gd name="connsiteY39" fmla="*/ 4222748 h 6876000"/>
              <a:gd name="connsiteX40" fmla="*/ 1609779 w 5545537"/>
              <a:gd name="connsiteY40" fmla="*/ 4205666 h 6876000"/>
              <a:gd name="connsiteX41" fmla="*/ 1577115 w 5545537"/>
              <a:gd name="connsiteY41" fmla="*/ 4208959 h 6876000"/>
              <a:gd name="connsiteX42" fmla="*/ 1055057 w 5545537"/>
              <a:gd name="connsiteY42" fmla="*/ 3686901 h 6876000"/>
              <a:gd name="connsiteX43" fmla="*/ 1577115 w 5545537"/>
              <a:gd name="connsiteY43" fmla="*/ 3164843 h 6876000"/>
              <a:gd name="connsiteX44" fmla="*/ 2088567 w 5545537"/>
              <a:gd name="connsiteY44" fmla="*/ 3581688 h 6876000"/>
              <a:gd name="connsiteX45" fmla="*/ 2098635 w 5545537"/>
              <a:gd name="connsiteY45" fmla="*/ 3681565 h 6876000"/>
              <a:gd name="connsiteX46" fmla="*/ 2113837 w 5545537"/>
              <a:gd name="connsiteY46" fmla="*/ 3681565 h 6876000"/>
              <a:gd name="connsiteX47" fmla="*/ 2113837 w 5545537"/>
              <a:gd name="connsiteY47" fmla="*/ 2637449 h 6876000"/>
              <a:gd name="connsiteX48" fmla="*/ 2114775 w 5545537"/>
              <a:gd name="connsiteY48" fmla="*/ 2637449 h 6876000"/>
              <a:gd name="connsiteX49" fmla="*/ 2113835 w 5545537"/>
              <a:gd name="connsiteY49" fmla="*/ 2628122 h 6876000"/>
              <a:gd name="connsiteX50" fmla="*/ 2635893 w 5545537"/>
              <a:gd name="connsiteY50" fmla="*/ 2106064 h 6876000"/>
              <a:gd name="connsiteX51" fmla="*/ 2649648 w 5545537"/>
              <a:gd name="connsiteY51" fmla="*/ 2107451 h 6876000"/>
              <a:gd name="connsiteX52" fmla="*/ 2649648 w 5545537"/>
              <a:gd name="connsiteY52" fmla="*/ 2090015 h 6876000"/>
              <a:gd name="connsiteX53" fmla="*/ 2635894 w 5545537"/>
              <a:gd name="connsiteY53" fmla="*/ 2091401 h 6876000"/>
              <a:gd name="connsiteX54" fmla="*/ 2113836 w 5545537"/>
              <a:gd name="connsiteY54" fmla="*/ 1569343 h 6876000"/>
              <a:gd name="connsiteX55" fmla="*/ 2635894 w 5545537"/>
              <a:gd name="connsiteY55" fmla="*/ 1047285 h 6876000"/>
              <a:gd name="connsiteX56" fmla="*/ 2649648 w 5545537"/>
              <a:gd name="connsiteY56" fmla="*/ 1048672 h 6876000"/>
              <a:gd name="connsiteX57" fmla="*/ 2649648 w 5545537"/>
              <a:gd name="connsiteY57" fmla="*/ 1043268 h 6876000"/>
              <a:gd name="connsiteX58" fmla="*/ 2689899 w 5545537"/>
              <a:gd name="connsiteY58" fmla="*/ 1039210 h 6876000"/>
              <a:gd name="connsiteX59" fmla="*/ 2689899 w 5545537"/>
              <a:gd name="connsiteY59" fmla="*/ 1038672 h 6876000"/>
              <a:gd name="connsiteX60" fmla="*/ 2635893 w 5545537"/>
              <a:gd name="connsiteY60" fmla="*/ 1044116 h 6876000"/>
              <a:gd name="connsiteX61" fmla="*/ 2113835 w 5545537"/>
              <a:gd name="connsiteY61" fmla="*/ 522058 h 6876000"/>
              <a:gd name="connsiteX62" fmla="*/ 2635893 w 5545537"/>
              <a:gd name="connsiteY62"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6307 w 5545537"/>
              <a:gd name="connsiteY34" fmla="*/ 4347509 h 6876000"/>
              <a:gd name="connsiteX35" fmla="*/ 1069719 w 5545537"/>
              <a:gd name="connsiteY35" fmla="*/ 4620012 h 6876000"/>
              <a:gd name="connsiteX36" fmla="*/ 1095113 w 5545537"/>
              <a:gd name="connsiteY36" fmla="*/ 4538207 h 6876000"/>
              <a:gd name="connsiteX37" fmla="*/ 1576145 w 5545537"/>
              <a:gd name="connsiteY37" fmla="*/ 4219357 h 6876000"/>
              <a:gd name="connsiteX38" fmla="*/ 1609779 w 5545537"/>
              <a:gd name="connsiteY38" fmla="*/ 4222748 h 6876000"/>
              <a:gd name="connsiteX39" fmla="*/ 1609779 w 5545537"/>
              <a:gd name="connsiteY39" fmla="*/ 4205666 h 6876000"/>
              <a:gd name="connsiteX40" fmla="*/ 1577115 w 5545537"/>
              <a:gd name="connsiteY40" fmla="*/ 4208959 h 6876000"/>
              <a:gd name="connsiteX41" fmla="*/ 1055057 w 5545537"/>
              <a:gd name="connsiteY41" fmla="*/ 3686901 h 6876000"/>
              <a:gd name="connsiteX42" fmla="*/ 1577115 w 5545537"/>
              <a:gd name="connsiteY42" fmla="*/ 3164843 h 6876000"/>
              <a:gd name="connsiteX43" fmla="*/ 2088567 w 5545537"/>
              <a:gd name="connsiteY43" fmla="*/ 3581688 h 6876000"/>
              <a:gd name="connsiteX44" fmla="*/ 2098635 w 5545537"/>
              <a:gd name="connsiteY44" fmla="*/ 3681565 h 6876000"/>
              <a:gd name="connsiteX45" fmla="*/ 2113837 w 5545537"/>
              <a:gd name="connsiteY45" fmla="*/ 3681565 h 6876000"/>
              <a:gd name="connsiteX46" fmla="*/ 2113837 w 5545537"/>
              <a:gd name="connsiteY46" fmla="*/ 2637449 h 6876000"/>
              <a:gd name="connsiteX47" fmla="*/ 2114775 w 5545537"/>
              <a:gd name="connsiteY47" fmla="*/ 2637449 h 6876000"/>
              <a:gd name="connsiteX48" fmla="*/ 2113835 w 5545537"/>
              <a:gd name="connsiteY48" fmla="*/ 2628122 h 6876000"/>
              <a:gd name="connsiteX49" fmla="*/ 2635893 w 5545537"/>
              <a:gd name="connsiteY49" fmla="*/ 2106064 h 6876000"/>
              <a:gd name="connsiteX50" fmla="*/ 2649648 w 5545537"/>
              <a:gd name="connsiteY50" fmla="*/ 2107451 h 6876000"/>
              <a:gd name="connsiteX51" fmla="*/ 2649648 w 5545537"/>
              <a:gd name="connsiteY51" fmla="*/ 2090015 h 6876000"/>
              <a:gd name="connsiteX52" fmla="*/ 2635894 w 5545537"/>
              <a:gd name="connsiteY52" fmla="*/ 2091401 h 6876000"/>
              <a:gd name="connsiteX53" fmla="*/ 2113836 w 5545537"/>
              <a:gd name="connsiteY53" fmla="*/ 1569343 h 6876000"/>
              <a:gd name="connsiteX54" fmla="*/ 2635894 w 5545537"/>
              <a:gd name="connsiteY54" fmla="*/ 1047285 h 6876000"/>
              <a:gd name="connsiteX55" fmla="*/ 2649648 w 5545537"/>
              <a:gd name="connsiteY55" fmla="*/ 1048672 h 6876000"/>
              <a:gd name="connsiteX56" fmla="*/ 2649648 w 5545537"/>
              <a:gd name="connsiteY56" fmla="*/ 1043268 h 6876000"/>
              <a:gd name="connsiteX57" fmla="*/ 2689899 w 5545537"/>
              <a:gd name="connsiteY57" fmla="*/ 1039210 h 6876000"/>
              <a:gd name="connsiteX58" fmla="*/ 2689899 w 5545537"/>
              <a:gd name="connsiteY58" fmla="*/ 1038672 h 6876000"/>
              <a:gd name="connsiteX59" fmla="*/ 2635893 w 5545537"/>
              <a:gd name="connsiteY59" fmla="*/ 1044116 h 6876000"/>
              <a:gd name="connsiteX60" fmla="*/ 2113835 w 5545537"/>
              <a:gd name="connsiteY60" fmla="*/ 522058 h 6876000"/>
              <a:gd name="connsiteX61" fmla="*/ 2635893 w 5545537"/>
              <a:gd name="connsiteY61"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529659 w 5545537"/>
              <a:gd name="connsiteY23" fmla="*/ 5762418 h 6876000"/>
              <a:gd name="connsiteX24" fmla="*/ 426816 w 5545537"/>
              <a:gd name="connsiteY24" fmla="*/ 5735384 h 6876000"/>
              <a:gd name="connsiteX25" fmla="*/ 9971 w 5545537"/>
              <a:gd name="connsiteY25" fmla="*/ 5223932 h 6876000"/>
              <a:gd name="connsiteX26" fmla="*/ 426816 w 5545537"/>
              <a:gd name="connsiteY26" fmla="*/ 4712481 h 6876000"/>
              <a:gd name="connsiteX27" fmla="*/ 512040 w 5545537"/>
              <a:gd name="connsiteY27" fmla="*/ 4703889 h 6876000"/>
              <a:gd name="connsiteX28" fmla="*/ 512040 w 5545537"/>
              <a:gd name="connsiteY28" fmla="*/ 4703511 h 6876000"/>
              <a:gd name="connsiteX29" fmla="*/ 423086 w 5545537"/>
              <a:gd name="connsiteY29" fmla="*/ 4694544 h 6876000"/>
              <a:gd name="connsiteX30" fmla="*/ 0 w 5545537"/>
              <a:gd name="connsiteY30" fmla="*/ 4175435 h 6876000"/>
              <a:gd name="connsiteX31" fmla="*/ 529874 w 5545537"/>
              <a:gd name="connsiteY31" fmla="*/ 3645561 h 6876000"/>
              <a:gd name="connsiteX32" fmla="*/ 1048983 w 5545537"/>
              <a:gd name="connsiteY32" fmla="*/ 4068647 h 6876000"/>
              <a:gd name="connsiteX33" fmla="*/ 1057146 w 5545537"/>
              <a:gd name="connsiteY33" fmla="*/ 4149617 h 6876000"/>
              <a:gd name="connsiteX34" fmla="*/ 1069719 w 5545537"/>
              <a:gd name="connsiteY34" fmla="*/ 4620012 h 6876000"/>
              <a:gd name="connsiteX35" fmla="*/ 1095113 w 5545537"/>
              <a:gd name="connsiteY35" fmla="*/ 4538207 h 6876000"/>
              <a:gd name="connsiteX36" fmla="*/ 1576145 w 5545537"/>
              <a:gd name="connsiteY36" fmla="*/ 4219357 h 6876000"/>
              <a:gd name="connsiteX37" fmla="*/ 1609779 w 5545537"/>
              <a:gd name="connsiteY37" fmla="*/ 4222748 h 6876000"/>
              <a:gd name="connsiteX38" fmla="*/ 1609779 w 5545537"/>
              <a:gd name="connsiteY38" fmla="*/ 4205666 h 6876000"/>
              <a:gd name="connsiteX39" fmla="*/ 1577115 w 5545537"/>
              <a:gd name="connsiteY39" fmla="*/ 4208959 h 6876000"/>
              <a:gd name="connsiteX40" fmla="*/ 1055057 w 5545537"/>
              <a:gd name="connsiteY40" fmla="*/ 3686901 h 6876000"/>
              <a:gd name="connsiteX41" fmla="*/ 1577115 w 5545537"/>
              <a:gd name="connsiteY41" fmla="*/ 3164843 h 6876000"/>
              <a:gd name="connsiteX42" fmla="*/ 2088567 w 5545537"/>
              <a:gd name="connsiteY42" fmla="*/ 3581688 h 6876000"/>
              <a:gd name="connsiteX43" fmla="*/ 2098635 w 5545537"/>
              <a:gd name="connsiteY43" fmla="*/ 3681565 h 6876000"/>
              <a:gd name="connsiteX44" fmla="*/ 2113837 w 5545537"/>
              <a:gd name="connsiteY44" fmla="*/ 3681565 h 6876000"/>
              <a:gd name="connsiteX45" fmla="*/ 2113837 w 5545537"/>
              <a:gd name="connsiteY45" fmla="*/ 2637449 h 6876000"/>
              <a:gd name="connsiteX46" fmla="*/ 2114775 w 5545537"/>
              <a:gd name="connsiteY46" fmla="*/ 2637449 h 6876000"/>
              <a:gd name="connsiteX47" fmla="*/ 2113835 w 5545537"/>
              <a:gd name="connsiteY47" fmla="*/ 2628122 h 6876000"/>
              <a:gd name="connsiteX48" fmla="*/ 2635893 w 5545537"/>
              <a:gd name="connsiteY48" fmla="*/ 2106064 h 6876000"/>
              <a:gd name="connsiteX49" fmla="*/ 2649648 w 5545537"/>
              <a:gd name="connsiteY49" fmla="*/ 2107451 h 6876000"/>
              <a:gd name="connsiteX50" fmla="*/ 2649648 w 5545537"/>
              <a:gd name="connsiteY50" fmla="*/ 2090015 h 6876000"/>
              <a:gd name="connsiteX51" fmla="*/ 2635894 w 5545537"/>
              <a:gd name="connsiteY51" fmla="*/ 2091401 h 6876000"/>
              <a:gd name="connsiteX52" fmla="*/ 2113836 w 5545537"/>
              <a:gd name="connsiteY52" fmla="*/ 1569343 h 6876000"/>
              <a:gd name="connsiteX53" fmla="*/ 2635894 w 5545537"/>
              <a:gd name="connsiteY53" fmla="*/ 1047285 h 6876000"/>
              <a:gd name="connsiteX54" fmla="*/ 2649648 w 5545537"/>
              <a:gd name="connsiteY54" fmla="*/ 1048672 h 6876000"/>
              <a:gd name="connsiteX55" fmla="*/ 2649648 w 5545537"/>
              <a:gd name="connsiteY55" fmla="*/ 1043268 h 6876000"/>
              <a:gd name="connsiteX56" fmla="*/ 2689899 w 5545537"/>
              <a:gd name="connsiteY56" fmla="*/ 1039210 h 6876000"/>
              <a:gd name="connsiteX57" fmla="*/ 2689899 w 5545537"/>
              <a:gd name="connsiteY57" fmla="*/ 1038672 h 6876000"/>
              <a:gd name="connsiteX58" fmla="*/ 2635893 w 5545537"/>
              <a:gd name="connsiteY58" fmla="*/ 1044116 h 6876000"/>
              <a:gd name="connsiteX59" fmla="*/ 2113835 w 5545537"/>
              <a:gd name="connsiteY59" fmla="*/ 522058 h 6876000"/>
              <a:gd name="connsiteX60" fmla="*/ 2635893 w 5545537"/>
              <a:gd name="connsiteY60"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49648 w 5545537"/>
              <a:gd name="connsiteY14" fmla="*/ 6858537 h 6876000"/>
              <a:gd name="connsiteX15" fmla="*/ 2617891 w 5545537"/>
              <a:gd name="connsiteY15" fmla="*/ 6858537 h 6876000"/>
              <a:gd name="connsiteX16" fmla="*/ 1609779 w 5545537"/>
              <a:gd name="connsiteY16" fmla="*/ 6858537 h 6876000"/>
              <a:gd name="connsiteX17" fmla="*/ 1069719 w 5545537"/>
              <a:gd name="connsiteY17" fmla="*/ 6858537 h 6876000"/>
              <a:gd name="connsiteX18" fmla="*/ 1069719 w 5545537"/>
              <a:gd name="connsiteY18" fmla="*/ 6318334 h 6876000"/>
              <a:gd name="connsiteX19" fmla="*/ 1069720 w 5545537"/>
              <a:gd name="connsiteY19" fmla="*/ 6318321 h 6876000"/>
              <a:gd name="connsiteX20" fmla="*/ 1069719 w 5545537"/>
              <a:gd name="connsiteY20" fmla="*/ 6318310 h 6876000"/>
              <a:gd name="connsiteX21" fmla="*/ 1061010 w 5545537"/>
              <a:gd name="connsiteY21" fmla="*/ 6219603 h 6876000"/>
              <a:gd name="connsiteX22" fmla="*/ 624433 w 5545537"/>
              <a:gd name="connsiteY22" fmla="*/ 5771972 h 6876000"/>
              <a:gd name="connsiteX23" fmla="*/ 426816 w 5545537"/>
              <a:gd name="connsiteY23" fmla="*/ 5735384 h 6876000"/>
              <a:gd name="connsiteX24" fmla="*/ 9971 w 5545537"/>
              <a:gd name="connsiteY24" fmla="*/ 5223932 h 6876000"/>
              <a:gd name="connsiteX25" fmla="*/ 426816 w 5545537"/>
              <a:gd name="connsiteY25" fmla="*/ 4712481 h 6876000"/>
              <a:gd name="connsiteX26" fmla="*/ 512040 w 5545537"/>
              <a:gd name="connsiteY26" fmla="*/ 4703889 h 6876000"/>
              <a:gd name="connsiteX27" fmla="*/ 512040 w 5545537"/>
              <a:gd name="connsiteY27" fmla="*/ 4703511 h 6876000"/>
              <a:gd name="connsiteX28" fmla="*/ 423086 w 5545537"/>
              <a:gd name="connsiteY28" fmla="*/ 4694544 h 6876000"/>
              <a:gd name="connsiteX29" fmla="*/ 0 w 5545537"/>
              <a:gd name="connsiteY29" fmla="*/ 4175435 h 6876000"/>
              <a:gd name="connsiteX30" fmla="*/ 529874 w 5545537"/>
              <a:gd name="connsiteY30" fmla="*/ 3645561 h 6876000"/>
              <a:gd name="connsiteX31" fmla="*/ 1048983 w 5545537"/>
              <a:gd name="connsiteY31" fmla="*/ 4068647 h 6876000"/>
              <a:gd name="connsiteX32" fmla="*/ 1057146 w 5545537"/>
              <a:gd name="connsiteY32" fmla="*/ 4149617 h 6876000"/>
              <a:gd name="connsiteX33" fmla="*/ 1069719 w 5545537"/>
              <a:gd name="connsiteY33" fmla="*/ 4620012 h 6876000"/>
              <a:gd name="connsiteX34" fmla="*/ 1095113 w 5545537"/>
              <a:gd name="connsiteY34" fmla="*/ 4538207 h 6876000"/>
              <a:gd name="connsiteX35" fmla="*/ 1576145 w 5545537"/>
              <a:gd name="connsiteY35" fmla="*/ 4219357 h 6876000"/>
              <a:gd name="connsiteX36" fmla="*/ 1609779 w 5545537"/>
              <a:gd name="connsiteY36" fmla="*/ 4222748 h 6876000"/>
              <a:gd name="connsiteX37" fmla="*/ 1609779 w 5545537"/>
              <a:gd name="connsiteY37" fmla="*/ 4205666 h 6876000"/>
              <a:gd name="connsiteX38" fmla="*/ 1577115 w 5545537"/>
              <a:gd name="connsiteY38" fmla="*/ 4208959 h 6876000"/>
              <a:gd name="connsiteX39" fmla="*/ 1055057 w 5545537"/>
              <a:gd name="connsiteY39" fmla="*/ 3686901 h 6876000"/>
              <a:gd name="connsiteX40" fmla="*/ 1577115 w 5545537"/>
              <a:gd name="connsiteY40" fmla="*/ 3164843 h 6876000"/>
              <a:gd name="connsiteX41" fmla="*/ 2088567 w 5545537"/>
              <a:gd name="connsiteY41" fmla="*/ 3581688 h 6876000"/>
              <a:gd name="connsiteX42" fmla="*/ 2098635 w 5545537"/>
              <a:gd name="connsiteY42" fmla="*/ 3681565 h 6876000"/>
              <a:gd name="connsiteX43" fmla="*/ 2113837 w 5545537"/>
              <a:gd name="connsiteY43" fmla="*/ 3681565 h 6876000"/>
              <a:gd name="connsiteX44" fmla="*/ 2113837 w 5545537"/>
              <a:gd name="connsiteY44" fmla="*/ 2637449 h 6876000"/>
              <a:gd name="connsiteX45" fmla="*/ 2114775 w 5545537"/>
              <a:gd name="connsiteY45" fmla="*/ 2637449 h 6876000"/>
              <a:gd name="connsiteX46" fmla="*/ 2113835 w 5545537"/>
              <a:gd name="connsiteY46" fmla="*/ 2628122 h 6876000"/>
              <a:gd name="connsiteX47" fmla="*/ 2635893 w 5545537"/>
              <a:gd name="connsiteY47" fmla="*/ 2106064 h 6876000"/>
              <a:gd name="connsiteX48" fmla="*/ 2649648 w 5545537"/>
              <a:gd name="connsiteY48" fmla="*/ 2107451 h 6876000"/>
              <a:gd name="connsiteX49" fmla="*/ 2649648 w 5545537"/>
              <a:gd name="connsiteY49" fmla="*/ 2090015 h 6876000"/>
              <a:gd name="connsiteX50" fmla="*/ 2635894 w 5545537"/>
              <a:gd name="connsiteY50" fmla="*/ 2091401 h 6876000"/>
              <a:gd name="connsiteX51" fmla="*/ 2113836 w 5545537"/>
              <a:gd name="connsiteY51" fmla="*/ 1569343 h 6876000"/>
              <a:gd name="connsiteX52" fmla="*/ 2635894 w 5545537"/>
              <a:gd name="connsiteY52" fmla="*/ 1047285 h 6876000"/>
              <a:gd name="connsiteX53" fmla="*/ 2649648 w 5545537"/>
              <a:gd name="connsiteY53" fmla="*/ 1048672 h 6876000"/>
              <a:gd name="connsiteX54" fmla="*/ 2649648 w 5545537"/>
              <a:gd name="connsiteY54" fmla="*/ 1043268 h 6876000"/>
              <a:gd name="connsiteX55" fmla="*/ 2689899 w 5545537"/>
              <a:gd name="connsiteY55" fmla="*/ 1039210 h 6876000"/>
              <a:gd name="connsiteX56" fmla="*/ 2689899 w 5545537"/>
              <a:gd name="connsiteY56" fmla="*/ 1038672 h 6876000"/>
              <a:gd name="connsiteX57" fmla="*/ 2635893 w 5545537"/>
              <a:gd name="connsiteY57" fmla="*/ 1044116 h 6876000"/>
              <a:gd name="connsiteX58" fmla="*/ 2113835 w 5545537"/>
              <a:gd name="connsiteY58" fmla="*/ 522058 h 6876000"/>
              <a:gd name="connsiteX59" fmla="*/ 2635893 w 5545537"/>
              <a:gd name="connsiteY59"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2617891 w 5545537"/>
              <a:gd name="connsiteY14" fmla="*/ 6858537 h 6876000"/>
              <a:gd name="connsiteX15" fmla="*/ 1609779 w 5545537"/>
              <a:gd name="connsiteY15" fmla="*/ 6858537 h 6876000"/>
              <a:gd name="connsiteX16" fmla="*/ 1069719 w 5545537"/>
              <a:gd name="connsiteY16" fmla="*/ 6858537 h 6876000"/>
              <a:gd name="connsiteX17" fmla="*/ 1069719 w 5545537"/>
              <a:gd name="connsiteY17" fmla="*/ 6318334 h 6876000"/>
              <a:gd name="connsiteX18" fmla="*/ 1069720 w 5545537"/>
              <a:gd name="connsiteY18" fmla="*/ 6318321 h 6876000"/>
              <a:gd name="connsiteX19" fmla="*/ 1069719 w 5545537"/>
              <a:gd name="connsiteY19" fmla="*/ 6318310 h 6876000"/>
              <a:gd name="connsiteX20" fmla="*/ 1061010 w 5545537"/>
              <a:gd name="connsiteY20" fmla="*/ 6219603 h 6876000"/>
              <a:gd name="connsiteX21" fmla="*/ 624433 w 5545537"/>
              <a:gd name="connsiteY21" fmla="*/ 5771972 h 6876000"/>
              <a:gd name="connsiteX22" fmla="*/ 426816 w 5545537"/>
              <a:gd name="connsiteY22" fmla="*/ 5735384 h 6876000"/>
              <a:gd name="connsiteX23" fmla="*/ 9971 w 5545537"/>
              <a:gd name="connsiteY23" fmla="*/ 5223932 h 6876000"/>
              <a:gd name="connsiteX24" fmla="*/ 426816 w 5545537"/>
              <a:gd name="connsiteY24" fmla="*/ 4712481 h 6876000"/>
              <a:gd name="connsiteX25" fmla="*/ 512040 w 5545537"/>
              <a:gd name="connsiteY25" fmla="*/ 4703889 h 6876000"/>
              <a:gd name="connsiteX26" fmla="*/ 512040 w 5545537"/>
              <a:gd name="connsiteY26" fmla="*/ 4703511 h 6876000"/>
              <a:gd name="connsiteX27" fmla="*/ 423086 w 5545537"/>
              <a:gd name="connsiteY27" fmla="*/ 4694544 h 6876000"/>
              <a:gd name="connsiteX28" fmla="*/ 0 w 5545537"/>
              <a:gd name="connsiteY28" fmla="*/ 4175435 h 6876000"/>
              <a:gd name="connsiteX29" fmla="*/ 529874 w 5545537"/>
              <a:gd name="connsiteY29" fmla="*/ 3645561 h 6876000"/>
              <a:gd name="connsiteX30" fmla="*/ 1048983 w 5545537"/>
              <a:gd name="connsiteY30" fmla="*/ 4068647 h 6876000"/>
              <a:gd name="connsiteX31" fmla="*/ 1057146 w 5545537"/>
              <a:gd name="connsiteY31" fmla="*/ 4149617 h 6876000"/>
              <a:gd name="connsiteX32" fmla="*/ 1069719 w 5545537"/>
              <a:gd name="connsiteY32" fmla="*/ 4620012 h 6876000"/>
              <a:gd name="connsiteX33" fmla="*/ 1095113 w 5545537"/>
              <a:gd name="connsiteY33" fmla="*/ 4538207 h 6876000"/>
              <a:gd name="connsiteX34" fmla="*/ 1576145 w 5545537"/>
              <a:gd name="connsiteY34" fmla="*/ 4219357 h 6876000"/>
              <a:gd name="connsiteX35" fmla="*/ 1609779 w 5545537"/>
              <a:gd name="connsiteY35" fmla="*/ 4222748 h 6876000"/>
              <a:gd name="connsiteX36" fmla="*/ 1609779 w 5545537"/>
              <a:gd name="connsiteY36" fmla="*/ 4205666 h 6876000"/>
              <a:gd name="connsiteX37" fmla="*/ 1577115 w 5545537"/>
              <a:gd name="connsiteY37" fmla="*/ 4208959 h 6876000"/>
              <a:gd name="connsiteX38" fmla="*/ 1055057 w 5545537"/>
              <a:gd name="connsiteY38" fmla="*/ 3686901 h 6876000"/>
              <a:gd name="connsiteX39" fmla="*/ 1577115 w 5545537"/>
              <a:gd name="connsiteY39" fmla="*/ 3164843 h 6876000"/>
              <a:gd name="connsiteX40" fmla="*/ 2088567 w 5545537"/>
              <a:gd name="connsiteY40" fmla="*/ 3581688 h 6876000"/>
              <a:gd name="connsiteX41" fmla="*/ 2098635 w 5545537"/>
              <a:gd name="connsiteY41" fmla="*/ 3681565 h 6876000"/>
              <a:gd name="connsiteX42" fmla="*/ 2113837 w 5545537"/>
              <a:gd name="connsiteY42" fmla="*/ 3681565 h 6876000"/>
              <a:gd name="connsiteX43" fmla="*/ 2113837 w 5545537"/>
              <a:gd name="connsiteY43" fmla="*/ 2637449 h 6876000"/>
              <a:gd name="connsiteX44" fmla="*/ 2114775 w 5545537"/>
              <a:gd name="connsiteY44" fmla="*/ 2637449 h 6876000"/>
              <a:gd name="connsiteX45" fmla="*/ 2113835 w 5545537"/>
              <a:gd name="connsiteY45" fmla="*/ 2628122 h 6876000"/>
              <a:gd name="connsiteX46" fmla="*/ 2635893 w 5545537"/>
              <a:gd name="connsiteY46" fmla="*/ 2106064 h 6876000"/>
              <a:gd name="connsiteX47" fmla="*/ 2649648 w 5545537"/>
              <a:gd name="connsiteY47" fmla="*/ 2107451 h 6876000"/>
              <a:gd name="connsiteX48" fmla="*/ 2649648 w 5545537"/>
              <a:gd name="connsiteY48" fmla="*/ 2090015 h 6876000"/>
              <a:gd name="connsiteX49" fmla="*/ 2635894 w 5545537"/>
              <a:gd name="connsiteY49" fmla="*/ 2091401 h 6876000"/>
              <a:gd name="connsiteX50" fmla="*/ 2113836 w 5545537"/>
              <a:gd name="connsiteY50" fmla="*/ 1569343 h 6876000"/>
              <a:gd name="connsiteX51" fmla="*/ 2635894 w 5545537"/>
              <a:gd name="connsiteY51" fmla="*/ 1047285 h 6876000"/>
              <a:gd name="connsiteX52" fmla="*/ 2649648 w 5545537"/>
              <a:gd name="connsiteY52" fmla="*/ 1048672 h 6876000"/>
              <a:gd name="connsiteX53" fmla="*/ 2649648 w 5545537"/>
              <a:gd name="connsiteY53" fmla="*/ 1043268 h 6876000"/>
              <a:gd name="connsiteX54" fmla="*/ 2689899 w 5545537"/>
              <a:gd name="connsiteY54" fmla="*/ 1039210 h 6876000"/>
              <a:gd name="connsiteX55" fmla="*/ 2689899 w 5545537"/>
              <a:gd name="connsiteY55" fmla="*/ 1038672 h 6876000"/>
              <a:gd name="connsiteX56" fmla="*/ 2635893 w 5545537"/>
              <a:gd name="connsiteY56" fmla="*/ 1044116 h 6876000"/>
              <a:gd name="connsiteX57" fmla="*/ 2113835 w 5545537"/>
              <a:gd name="connsiteY57" fmla="*/ 522058 h 6876000"/>
              <a:gd name="connsiteX58" fmla="*/ 2635893 w 5545537"/>
              <a:gd name="connsiteY58"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609779 w 5545537"/>
              <a:gd name="connsiteY14" fmla="*/ 6858537 h 6876000"/>
              <a:gd name="connsiteX15" fmla="*/ 1069719 w 5545537"/>
              <a:gd name="connsiteY15" fmla="*/ 6858537 h 6876000"/>
              <a:gd name="connsiteX16" fmla="*/ 1069719 w 5545537"/>
              <a:gd name="connsiteY16" fmla="*/ 6318334 h 6876000"/>
              <a:gd name="connsiteX17" fmla="*/ 1069720 w 5545537"/>
              <a:gd name="connsiteY17" fmla="*/ 6318321 h 6876000"/>
              <a:gd name="connsiteX18" fmla="*/ 1069719 w 5545537"/>
              <a:gd name="connsiteY18" fmla="*/ 6318310 h 6876000"/>
              <a:gd name="connsiteX19" fmla="*/ 1061010 w 5545537"/>
              <a:gd name="connsiteY19" fmla="*/ 6219603 h 6876000"/>
              <a:gd name="connsiteX20" fmla="*/ 624433 w 5545537"/>
              <a:gd name="connsiteY20" fmla="*/ 5771972 h 6876000"/>
              <a:gd name="connsiteX21" fmla="*/ 426816 w 5545537"/>
              <a:gd name="connsiteY21" fmla="*/ 5735384 h 6876000"/>
              <a:gd name="connsiteX22" fmla="*/ 9971 w 5545537"/>
              <a:gd name="connsiteY22" fmla="*/ 5223932 h 6876000"/>
              <a:gd name="connsiteX23" fmla="*/ 426816 w 5545537"/>
              <a:gd name="connsiteY23" fmla="*/ 4712481 h 6876000"/>
              <a:gd name="connsiteX24" fmla="*/ 512040 w 5545537"/>
              <a:gd name="connsiteY24" fmla="*/ 4703889 h 6876000"/>
              <a:gd name="connsiteX25" fmla="*/ 512040 w 5545537"/>
              <a:gd name="connsiteY25" fmla="*/ 4703511 h 6876000"/>
              <a:gd name="connsiteX26" fmla="*/ 423086 w 5545537"/>
              <a:gd name="connsiteY26" fmla="*/ 4694544 h 6876000"/>
              <a:gd name="connsiteX27" fmla="*/ 0 w 5545537"/>
              <a:gd name="connsiteY27" fmla="*/ 4175435 h 6876000"/>
              <a:gd name="connsiteX28" fmla="*/ 529874 w 5545537"/>
              <a:gd name="connsiteY28" fmla="*/ 3645561 h 6876000"/>
              <a:gd name="connsiteX29" fmla="*/ 1048983 w 5545537"/>
              <a:gd name="connsiteY29" fmla="*/ 4068647 h 6876000"/>
              <a:gd name="connsiteX30" fmla="*/ 1057146 w 5545537"/>
              <a:gd name="connsiteY30" fmla="*/ 4149617 h 6876000"/>
              <a:gd name="connsiteX31" fmla="*/ 1069719 w 5545537"/>
              <a:gd name="connsiteY31" fmla="*/ 4620012 h 6876000"/>
              <a:gd name="connsiteX32" fmla="*/ 1095113 w 5545537"/>
              <a:gd name="connsiteY32" fmla="*/ 4538207 h 6876000"/>
              <a:gd name="connsiteX33" fmla="*/ 1576145 w 5545537"/>
              <a:gd name="connsiteY33" fmla="*/ 4219357 h 6876000"/>
              <a:gd name="connsiteX34" fmla="*/ 1609779 w 5545537"/>
              <a:gd name="connsiteY34" fmla="*/ 4222748 h 6876000"/>
              <a:gd name="connsiteX35" fmla="*/ 1609779 w 5545537"/>
              <a:gd name="connsiteY35" fmla="*/ 4205666 h 6876000"/>
              <a:gd name="connsiteX36" fmla="*/ 1577115 w 5545537"/>
              <a:gd name="connsiteY36" fmla="*/ 4208959 h 6876000"/>
              <a:gd name="connsiteX37" fmla="*/ 1055057 w 5545537"/>
              <a:gd name="connsiteY37" fmla="*/ 3686901 h 6876000"/>
              <a:gd name="connsiteX38" fmla="*/ 1577115 w 5545537"/>
              <a:gd name="connsiteY38" fmla="*/ 3164843 h 6876000"/>
              <a:gd name="connsiteX39" fmla="*/ 2088567 w 5545537"/>
              <a:gd name="connsiteY39" fmla="*/ 3581688 h 6876000"/>
              <a:gd name="connsiteX40" fmla="*/ 2098635 w 5545537"/>
              <a:gd name="connsiteY40" fmla="*/ 3681565 h 6876000"/>
              <a:gd name="connsiteX41" fmla="*/ 2113837 w 5545537"/>
              <a:gd name="connsiteY41" fmla="*/ 3681565 h 6876000"/>
              <a:gd name="connsiteX42" fmla="*/ 2113837 w 5545537"/>
              <a:gd name="connsiteY42" fmla="*/ 2637449 h 6876000"/>
              <a:gd name="connsiteX43" fmla="*/ 2114775 w 5545537"/>
              <a:gd name="connsiteY43" fmla="*/ 2637449 h 6876000"/>
              <a:gd name="connsiteX44" fmla="*/ 2113835 w 5545537"/>
              <a:gd name="connsiteY44" fmla="*/ 2628122 h 6876000"/>
              <a:gd name="connsiteX45" fmla="*/ 2635893 w 5545537"/>
              <a:gd name="connsiteY45" fmla="*/ 2106064 h 6876000"/>
              <a:gd name="connsiteX46" fmla="*/ 2649648 w 5545537"/>
              <a:gd name="connsiteY46" fmla="*/ 2107451 h 6876000"/>
              <a:gd name="connsiteX47" fmla="*/ 2649648 w 5545537"/>
              <a:gd name="connsiteY47" fmla="*/ 2090015 h 6876000"/>
              <a:gd name="connsiteX48" fmla="*/ 2635894 w 5545537"/>
              <a:gd name="connsiteY48" fmla="*/ 2091401 h 6876000"/>
              <a:gd name="connsiteX49" fmla="*/ 2113836 w 5545537"/>
              <a:gd name="connsiteY49" fmla="*/ 1569343 h 6876000"/>
              <a:gd name="connsiteX50" fmla="*/ 2635894 w 5545537"/>
              <a:gd name="connsiteY50" fmla="*/ 1047285 h 6876000"/>
              <a:gd name="connsiteX51" fmla="*/ 2649648 w 5545537"/>
              <a:gd name="connsiteY51" fmla="*/ 1048672 h 6876000"/>
              <a:gd name="connsiteX52" fmla="*/ 2649648 w 5545537"/>
              <a:gd name="connsiteY52" fmla="*/ 1043268 h 6876000"/>
              <a:gd name="connsiteX53" fmla="*/ 2689899 w 5545537"/>
              <a:gd name="connsiteY53" fmla="*/ 1039210 h 6876000"/>
              <a:gd name="connsiteX54" fmla="*/ 2689899 w 5545537"/>
              <a:gd name="connsiteY54" fmla="*/ 1038672 h 6876000"/>
              <a:gd name="connsiteX55" fmla="*/ 2635893 w 5545537"/>
              <a:gd name="connsiteY55" fmla="*/ 1044116 h 6876000"/>
              <a:gd name="connsiteX56" fmla="*/ 2113835 w 5545537"/>
              <a:gd name="connsiteY56" fmla="*/ 522058 h 6876000"/>
              <a:gd name="connsiteX57" fmla="*/ 2635893 w 5545537"/>
              <a:gd name="connsiteY57"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9719 w 5545537"/>
              <a:gd name="connsiteY14" fmla="*/ 6858537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922831"/>
              <a:gd name="connsiteX1" fmla="*/ 2099173 w 5545537"/>
              <a:gd name="connsiteY1" fmla="*/ 2628122 h 6922831"/>
              <a:gd name="connsiteX2" fmla="*/ 1577115 w 5545537"/>
              <a:gd name="connsiteY2" fmla="*/ 3150180 h 6922831"/>
              <a:gd name="connsiteX3" fmla="*/ 1055057 w 5545537"/>
              <a:gd name="connsiteY3" fmla="*/ 2628122 h 6922831"/>
              <a:gd name="connsiteX4" fmla="*/ 1577115 w 5545537"/>
              <a:gd name="connsiteY4" fmla="*/ 2106064 h 6922831"/>
              <a:gd name="connsiteX5" fmla="*/ 2635893 w 5545537"/>
              <a:gd name="connsiteY5" fmla="*/ 0 h 6922831"/>
              <a:gd name="connsiteX6" fmla="*/ 2649648 w 5545537"/>
              <a:gd name="connsiteY6" fmla="*/ 1387 h 6922831"/>
              <a:gd name="connsiteX7" fmla="*/ 2649648 w 5545537"/>
              <a:gd name="connsiteY7" fmla="*/ 537 h 6922831"/>
              <a:gd name="connsiteX8" fmla="*/ 2689899 w 5545537"/>
              <a:gd name="connsiteY8" fmla="*/ 537 h 6922831"/>
              <a:gd name="connsiteX9" fmla="*/ 2689899 w 5545537"/>
              <a:gd name="connsiteY9" fmla="*/ 0 h 6922831"/>
              <a:gd name="connsiteX10" fmla="*/ 3846766 w 5545537"/>
              <a:gd name="connsiteY10" fmla="*/ 0 h 6922831"/>
              <a:gd name="connsiteX11" fmla="*/ 3846766 w 5545537"/>
              <a:gd name="connsiteY11" fmla="*/ 537 h 6922831"/>
              <a:gd name="connsiteX12" fmla="*/ 5545537 w 5545537"/>
              <a:gd name="connsiteY12" fmla="*/ 537 h 6922831"/>
              <a:gd name="connsiteX13" fmla="*/ 5545537 w 5545537"/>
              <a:gd name="connsiteY13" fmla="*/ 6876000 h 6922831"/>
              <a:gd name="connsiteX14" fmla="*/ 1067337 w 5545537"/>
              <a:gd name="connsiteY14" fmla="*/ 6922831 h 6922831"/>
              <a:gd name="connsiteX15" fmla="*/ 1069719 w 5545537"/>
              <a:gd name="connsiteY15" fmla="*/ 6318334 h 6922831"/>
              <a:gd name="connsiteX16" fmla="*/ 1069720 w 5545537"/>
              <a:gd name="connsiteY16" fmla="*/ 6318321 h 6922831"/>
              <a:gd name="connsiteX17" fmla="*/ 1069719 w 5545537"/>
              <a:gd name="connsiteY17" fmla="*/ 6318310 h 6922831"/>
              <a:gd name="connsiteX18" fmla="*/ 1061010 w 5545537"/>
              <a:gd name="connsiteY18" fmla="*/ 6219603 h 6922831"/>
              <a:gd name="connsiteX19" fmla="*/ 624433 w 5545537"/>
              <a:gd name="connsiteY19" fmla="*/ 5771972 h 6922831"/>
              <a:gd name="connsiteX20" fmla="*/ 426816 w 5545537"/>
              <a:gd name="connsiteY20" fmla="*/ 5735384 h 6922831"/>
              <a:gd name="connsiteX21" fmla="*/ 9971 w 5545537"/>
              <a:gd name="connsiteY21" fmla="*/ 5223932 h 6922831"/>
              <a:gd name="connsiteX22" fmla="*/ 426816 w 5545537"/>
              <a:gd name="connsiteY22" fmla="*/ 4712481 h 6922831"/>
              <a:gd name="connsiteX23" fmla="*/ 512040 w 5545537"/>
              <a:gd name="connsiteY23" fmla="*/ 4703889 h 6922831"/>
              <a:gd name="connsiteX24" fmla="*/ 512040 w 5545537"/>
              <a:gd name="connsiteY24" fmla="*/ 4703511 h 6922831"/>
              <a:gd name="connsiteX25" fmla="*/ 423086 w 5545537"/>
              <a:gd name="connsiteY25" fmla="*/ 4694544 h 6922831"/>
              <a:gd name="connsiteX26" fmla="*/ 0 w 5545537"/>
              <a:gd name="connsiteY26" fmla="*/ 4175435 h 6922831"/>
              <a:gd name="connsiteX27" fmla="*/ 529874 w 5545537"/>
              <a:gd name="connsiteY27" fmla="*/ 3645561 h 6922831"/>
              <a:gd name="connsiteX28" fmla="*/ 1048983 w 5545537"/>
              <a:gd name="connsiteY28" fmla="*/ 4068647 h 6922831"/>
              <a:gd name="connsiteX29" fmla="*/ 1057146 w 5545537"/>
              <a:gd name="connsiteY29" fmla="*/ 4149617 h 6922831"/>
              <a:gd name="connsiteX30" fmla="*/ 1069719 w 5545537"/>
              <a:gd name="connsiteY30" fmla="*/ 4620012 h 6922831"/>
              <a:gd name="connsiteX31" fmla="*/ 1095113 w 5545537"/>
              <a:gd name="connsiteY31" fmla="*/ 4538207 h 6922831"/>
              <a:gd name="connsiteX32" fmla="*/ 1576145 w 5545537"/>
              <a:gd name="connsiteY32" fmla="*/ 4219357 h 6922831"/>
              <a:gd name="connsiteX33" fmla="*/ 1609779 w 5545537"/>
              <a:gd name="connsiteY33" fmla="*/ 4222748 h 6922831"/>
              <a:gd name="connsiteX34" fmla="*/ 1609779 w 5545537"/>
              <a:gd name="connsiteY34" fmla="*/ 4205666 h 6922831"/>
              <a:gd name="connsiteX35" fmla="*/ 1577115 w 5545537"/>
              <a:gd name="connsiteY35" fmla="*/ 4208959 h 6922831"/>
              <a:gd name="connsiteX36" fmla="*/ 1055057 w 5545537"/>
              <a:gd name="connsiteY36" fmla="*/ 3686901 h 6922831"/>
              <a:gd name="connsiteX37" fmla="*/ 1577115 w 5545537"/>
              <a:gd name="connsiteY37" fmla="*/ 3164843 h 6922831"/>
              <a:gd name="connsiteX38" fmla="*/ 2088567 w 5545537"/>
              <a:gd name="connsiteY38" fmla="*/ 3581688 h 6922831"/>
              <a:gd name="connsiteX39" fmla="*/ 2098635 w 5545537"/>
              <a:gd name="connsiteY39" fmla="*/ 3681565 h 6922831"/>
              <a:gd name="connsiteX40" fmla="*/ 2113837 w 5545537"/>
              <a:gd name="connsiteY40" fmla="*/ 3681565 h 6922831"/>
              <a:gd name="connsiteX41" fmla="*/ 2113837 w 5545537"/>
              <a:gd name="connsiteY41" fmla="*/ 2637449 h 6922831"/>
              <a:gd name="connsiteX42" fmla="*/ 2114775 w 5545537"/>
              <a:gd name="connsiteY42" fmla="*/ 2637449 h 6922831"/>
              <a:gd name="connsiteX43" fmla="*/ 2113835 w 5545537"/>
              <a:gd name="connsiteY43" fmla="*/ 2628122 h 6922831"/>
              <a:gd name="connsiteX44" fmla="*/ 2635893 w 5545537"/>
              <a:gd name="connsiteY44" fmla="*/ 2106064 h 6922831"/>
              <a:gd name="connsiteX45" fmla="*/ 2649648 w 5545537"/>
              <a:gd name="connsiteY45" fmla="*/ 2107451 h 6922831"/>
              <a:gd name="connsiteX46" fmla="*/ 2649648 w 5545537"/>
              <a:gd name="connsiteY46" fmla="*/ 2090015 h 6922831"/>
              <a:gd name="connsiteX47" fmla="*/ 2635894 w 5545537"/>
              <a:gd name="connsiteY47" fmla="*/ 2091401 h 6922831"/>
              <a:gd name="connsiteX48" fmla="*/ 2113836 w 5545537"/>
              <a:gd name="connsiteY48" fmla="*/ 1569343 h 6922831"/>
              <a:gd name="connsiteX49" fmla="*/ 2635894 w 5545537"/>
              <a:gd name="connsiteY49" fmla="*/ 1047285 h 6922831"/>
              <a:gd name="connsiteX50" fmla="*/ 2649648 w 5545537"/>
              <a:gd name="connsiteY50" fmla="*/ 1048672 h 6922831"/>
              <a:gd name="connsiteX51" fmla="*/ 2649648 w 5545537"/>
              <a:gd name="connsiteY51" fmla="*/ 1043268 h 6922831"/>
              <a:gd name="connsiteX52" fmla="*/ 2689899 w 5545537"/>
              <a:gd name="connsiteY52" fmla="*/ 1039210 h 6922831"/>
              <a:gd name="connsiteX53" fmla="*/ 2689899 w 5545537"/>
              <a:gd name="connsiteY53" fmla="*/ 1038672 h 6922831"/>
              <a:gd name="connsiteX54" fmla="*/ 2635893 w 5545537"/>
              <a:gd name="connsiteY54" fmla="*/ 1044116 h 6922831"/>
              <a:gd name="connsiteX55" fmla="*/ 2113835 w 5545537"/>
              <a:gd name="connsiteY55" fmla="*/ 522058 h 6922831"/>
              <a:gd name="connsiteX56" fmla="*/ 2635893 w 5545537"/>
              <a:gd name="connsiteY56" fmla="*/ 0 h 6922831"/>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00"/>
              <a:gd name="connsiteX1" fmla="*/ 2099173 w 5545537"/>
              <a:gd name="connsiteY1" fmla="*/ 2628122 h 6876000"/>
              <a:gd name="connsiteX2" fmla="*/ 1577115 w 5545537"/>
              <a:gd name="connsiteY2" fmla="*/ 3150180 h 6876000"/>
              <a:gd name="connsiteX3" fmla="*/ 1055057 w 5545537"/>
              <a:gd name="connsiteY3" fmla="*/ 2628122 h 6876000"/>
              <a:gd name="connsiteX4" fmla="*/ 1577115 w 5545537"/>
              <a:gd name="connsiteY4" fmla="*/ 2106064 h 6876000"/>
              <a:gd name="connsiteX5" fmla="*/ 2635893 w 5545537"/>
              <a:gd name="connsiteY5" fmla="*/ 0 h 6876000"/>
              <a:gd name="connsiteX6" fmla="*/ 2649648 w 5545537"/>
              <a:gd name="connsiteY6" fmla="*/ 1387 h 6876000"/>
              <a:gd name="connsiteX7" fmla="*/ 2649648 w 5545537"/>
              <a:gd name="connsiteY7" fmla="*/ 537 h 6876000"/>
              <a:gd name="connsiteX8" fmla="*/ 2689899 w 5545537"/>
              <a:gd name="connsiteY8" fmla="*/ 537 h 6876000"/>
              <a:gd name="connsiteX9" fmla="*/ 2689899 w 5545537"/>
              <a:gd name="connsiteY9" fmla="*/ 0 h 6876000"/>
              <a:gd name="connsiteX10" fmla="*/ 3846766 w 5545537"/>
              <a:gd name="connsiteY10" fmla="*/ 0 h 6876000"/>
              <a:gd name="connsiteX11" fmla="*/ 3846766 w 5545537"/>
              <a:gd name="connsiteY11" fmla="*/ 537 h 6876000"/>
              <a:gd name="connsiteX12" fmla="*/ 5545537 w 5545537"/>
              <a:gd name="connsiteY12" fmla="*/ 537 h 6876000"/>
              <a:gd name="connsiteX13" fmla="*/ 5545537 w 5545537"/>
              <a:gd name="connsiteY13" fmla="*/ 6876000 h 6876000"/>
              <a:gd name="connsiteX14" fmla="*/ 1067337 w 5545537"/>
              <a:gd name="connsiteY14" fmla="*/ 6863300 h 6876000"/>
              <a:gd name="connsiteX15" fmla="*/ 1069719 w 5545537"/>
              <a:gd name="connsiteY15" fmla="*/ 6318334 h 6876000"/>
              <a:gd name="connsiteX16" fmla="*/ 1069720 w 5545537"/>
              <a:gd name="connsiteY16" fmla="*/ 6318321 h 6876000"/>
              <a:gd name="connsiteX17" fmla="*/ 1069719 w 5545537"/>
              <a:gd name="connsiteY17" fmla="*/ 6318310 h 6876000"/>
              <a:gd name="connsiteX18" fmla="*/ 1061010 w 5545537"/>
              <a:gd name="connsiteY18" fmla="*/ 6219603 h 6876000"/>
              <a:gd name="connsiteX19" fmla="*/ 624433 w 5545537"/>
              <a:gd name="connsiteY19" fmla="*/ 5771972 h 6876000"/>
              <a:gd name="connsiteX20" fmla="*/ 426816 w 5545537"/>
              <a:gd name="connsiteY20" fmla="*/ 5735384 h 6876000"/>
              <a:gd name="connsiteX21" fmla="*/ 9971 w 5545537"/>
              <a:gd name="connsiteY21" fmla="*/ 5223932 h 6876000"/>
              <a:gd name="connsiteX22" fmla="*/ 426816 w 5545537"/>
              <a:gd name="connsiteY22" fmla="*/ 4712481 h 6876000"/>
              <a:gd name="connsiteX23" fmla="*/ 512040 w 5545537"/>
              <a:gd name="connsiteY23" fmla="*/ 4703889 h 6876000"/>
              <a:gd name="connsiteX24" fmla="*/ 512040 w 5545537"/>
              <a:gd name="connsiteY24" fmla="*/ 4703511 h 6876000"/>
              <a:gd name="connsiteX25" fmla="*/ 423086 w 5545537"/>
              <a:gd name="connsiteY25" fmla="*/ 4694544 h 6876000"/>
              <a:gd name="connsiteX26" fmla="*/ 0 w 5545537"/>
              <a:gd name="connsiteY26" fmla="*/ 4175435 h 6876000"/>
              <a:gd name="connsiteX27" fmla="*/ 529874 w 5545537"/>
              <a:gd name="connsiteY27" fmla="*/ 3645561 h 6876000"/>
              <a:gd name="connsiteX28" fmla="*/ 1048983 w 5545537"/>
              <a:gd name="connsiteY28" fmla="*/ 4068647 h 6876000"/>
              <a:gd name="connsiteX29" fmla="*/ 1057146 w 5545537"/>
              <a:gd name="connsiteY29" fmla="*/ 4149617 h 6876000"/>
              <a:gd name="connsiteX30" fmla="*/ 1069719 w 5545537"/>
              <a:gd name="connsiteY30" fmla="*/ 4620012 h 6876000"/>
              <a:gd name="connsiteX31" fmla="*/ 1095113 w 5545537"/>
              <a:gd name="connsiteY31" fmla="*/ 4538207 h 6876000"/>
              <a:gd name="connsiteX32" fmla="*/ 1576145 w 5545537"/>
              <a:gd name="connsiteY32" fmla="*/ 4219357 h 6876000"/>
              <a:gd name="connsiteX33" fmla="*/ 1609779 w 5545537"/>
              <a:gd name="connsiteY33" fmla="*/ 4222748 h 6876000"/>
              <a:gd name="connsiteX34" fmla="*/ 1609779 w 5545537"/>
              <a:gd name="connsiteY34" fmla="*/ 4205666 h 6876000"/>
              <a:gd name="connsiteX35" fmla="*/ 1577115 w 5545537"/>
              <a:gd name="connsiteY35" fmla="*/ 4208959 h 6876000"/>
              <a:gd name="connsiteX36" fmla="*/ 1055057 w 5545537"/>
              <a:gd name="connsiteY36" fmla="*/ 3686901 h 6876000"/>
              <a:gd name="connsiteX37" fmla="*/ 1577115 w 5545537"/>
              <a:gd name="connsiteY37" fmla="*/ 3164843 h 6876000"/>
              <a:gd name="connsiteX38" fmla="*/ 2088567 w 5545537"/>
              <a:gd name="connsiteY38" fmla="*/ 3581688 h 6876000"/>
              <a:gd name="connsiteX39" fmla="*/ 2098635 w 5545537"/>
              <a:gd name="connsiteY39" fmla="*/ 3681565 h 6876000"/>
              <a:gd name="connsiteX40" fmla="*/ 2113837 w 5545537"/>
              <a:gd name="connsiteY40" fmla="*/ 3681565 h 6876000"/>
              <a:gd name="connsiteX41" fmla="*/ 2113837 w 5545537"/>
              <a:gd name="connsiteY41" fmla="*/ 2637449 h 6876000"/>
              <a:gd name="connsiteX42" fmla="*/ 2114775 w 5545537"/>
              <a:gd name="connsiteY42" fmla="*/ 2637449 h 6876000"/>
              <a:gd name="connsiteX43" fmla="*/ 2113835 w 5545537"/>
              <a:gd name="connsiteY43" fmla="*/ 2628122 h 6876000"/>
              <a:gd name="connsiteX44" fmla="*/ 2635893 w 5545537"/>
              <a:gd name="connsiteY44" fmla="*/ 2106064 h 6876000"/>
              <a:gd name="connsiteX45" fmla="*/ 2649648 w 5545537"/>
              <a:gd name="connsiteY45" fmla="*/ 2107451 h 6876000"/>
              <a:gd name="connsiteX46" fmla="*/ 2649648 w 5545537"/>
              <a:gd name="connsiteY46" fmla="*/ 2090015 h 6876000"/>
              <a:gd name="connsiteX47" fmla="*/ 2635894 w 5545537"/>
              <a:gd name="connsiteY47" fmla="*/ 2091401 h 6876000"/>
              <a:gd name="connsiteX48" fmla="*/ 2113836 w 5545537"/>
              <a:gd name="connsiteY48" fmla="*/ 1569343 h 6876000"/>
              <a:gd name="connsiteX49" fmla="*/ 2635894 w 5545537"/>
              <a:gd name="connsiteY49" fmla="*/ 1047285 h 6876000"/>
              <a:gd name="connsiteX50" fmla="*/ 2649648 w 5545537"/>
              <a:gd name="connsiteY50" fmla="*/ 1048672 h 6876000"/>
              <a:gd name="connsiteX51" fmla="*/ 2649648 w 5545537"/>
              <a:gd name="connsiteY51" fmla="*/ 1043268 h 6876000"/>
              <a:gd name="connsiteX52" fmla="*/ 2689899 w 5545537"/>
              <a:gd name="connsiteY52" fmla="*/ 1039210 h 6876000"/>
              <a:gd name="connsiteX53" fmla="*/ 2689899 w 5545537"/>
              <a:gd name="connsiteY53" fmla="*/ 1038672 h 6876000"/>
              <a:gd name="connsiteX54" fmla="*/ 2635893 w 5545537"/>
              <a:gd name="connsiteY54" fmla="*/ 1044116 h 6876000"/>
              <a:gd name="connsiteX55" fmla="*/ 2113835 w 5545537"/>
              <a:gd name="connsiteY55" fmla="*/ 522058 h 6876000"/>
              <a:gd name="connsiteX56" fmla="*/ 2635893 w 5545537"/>
              <a:gd name="connsiteY56" fmla="*/ 0 h 6876000"/>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03"/>
              <a:gd name="connsiteX1" fmla="*/ 2099173 w 5545537"/>
              <a:gd name="connsiteY1" fmla="*/ 2628122 h 6876003"/>
              <a:gd name="connsiteX2" fmla="*/ 1577115 w 5545537"/>
              <a:gd name="connsiteY2" fmla="*/ 3150180 h 6876003"/>
              <a:gd name="connsiteX3" fmla="*/ 1055057 w 5545537"/>
              <a:gd name="connsiteY3" fmla="*/ 2628122 h 6876003"/>
              <a:gd name="connsiteX4" fmla="*/ 1577115 w 5545537"/>
              <a:gd name="connsiteY4" fmla="*/ 2106064 h 6876003"/>
              <a:gd name="connsiteX5" fmla="*/ 2635893 w 5545537"/>
              <a:gd name="connsiteY5" fmla="*/ 0 h 6876003"/>
              <a:gd name="connsiteX6" fmla="*/ 2649648 w 5545537"/>
              <a:gd name="connsiteY6" fmla="*/ 1387 h 6876003"/>
              <a:gd name="connsiteX7" fmla="*/ 2649648 w 5545537"/>
              <a:gd name="connsiteY7" fmla="*/ 537 h 6876003"/>
              <a:gd name="connsiteX8" fmla="*/ 2689899 w 5545537"/>
              <a:gd name="connsiteY8" fmla="*/ 537 h 6876003"/>
              <a:gd name="connsiteX9" fmla="*/ 2689899 w 5545537"/>
              <a:gd name="connsiteY9" fmla="*/ 0 h 6876003"/>
              <a:gd name="connsiteX10" fmla="*/ 3846766 w 5545537"/>
              <a:gd name="connsiteY10" fmla="*/ 0 h 6876003"/>
              <a:gd name="connsiteX11" fmla="*/ 3846766 w 5545537"/>
              <a:gd name="connsiteY11" fmla="*/ 537 h 6876003"/>
              <a:gd name="connsiteX12" fmla="*/ 5545537 w 5545537"/>
              <a:gd name="connsiteY12" fmla="*/ 537 h 6876003"/>
              <a:gd name="connsiteX13" fmla="*/ 5545537 w 5545537"/>
              <a:gd name="connsiteY13" fmla="*/ 6876000 h 6876003"/>
              <a:gd name="connsiteX14" fmla="*/ 1064761 w 5545537"/>
              <a:gd name="connsiteY14" fmla="*/ 6804058 h 6876003"/>
              <a:gd name="connsiteX15" fmla="*/ 1069719 w 5545537"/>
              <a:gd name="connsiteY15" fmla="*/ 6318334 h 6876003"/>
              <a:gd name="connsiteX16" fmla="*/ 1069720 w 5545537"/>
              <a:gd name="connsiteY16" fmla="*/ 6318321 h 6876003"/>
              <a:gd name="connsiteX17" fmla="*/ 1069719 w 5545537"/>
              <a:gd name="connsiteY17" fmla="*/ 6318310 h 6876003"/>
              <a:gd name="connsiteX18" fmla="*/ 1061010 w 5545537"/>
              <a:gd name="connsiteY18" fmla="*/ 6219603 h 6876003"/>
              <a:gd name="connsiteX19" fmla="*/ 624433 w 5545537"/>
              <a:gd name="connsiteY19" fmla="*/ 5771972 h 6876003"/>
              <a:gd name="connsiteX20" fmla="*/ 426816 w 5545537"/>
              <a:gd name="connsiteY20" fmla="*/ 5735384 h 6876003"/>
              <a:gd name="connsiteX21" fmla="*/ 9971 w 5545537"/>
              <a:gd name="connsiteY21" fmla="*/ 5223932 h 6876003"/>
              <a:gd name="connsiteX22" fmla="*/ 426816 w 5545537"/>
              <a:gd name="connsiteY22" fmla="*/ 4712481 h 6876003"/>
              <a:gd name="connsiteX23" fmla="*/ 512040 w 5545537"/>
              <a:gd name="connsiteY23" fmla="*/ 4703889 h 6876003"/>
              <a:gd name="connsiteX24" fmla="*/ 512040 w 5545537"/>
              <a:gd name="connsiteY24" fmla="*/ 4703511 h 6876003"/>
              <a:gd name="connsiteX25" fmla="*/ 423086 w 5545537"/>
              <a:gd name="connsiteY25" fmla="*/ 4694544 h 6876003"/>
              <a:gd name="connsiteX26" fmla="*/ 0 w 5545537"/>
              <a:gd name="connsiteY26" fmla="*/ 4175435 h 6876003"/>
              <a:gd name="connsiteX27" fmla="*/ 529874 w 5545537"/>
              <a:gd name="connsiteY27" fmla="*/ 3645561 h 6876003"/>
              <a:gd name="connsiteX28" fmla="*/ 1048983 w 5545537"/>
              <a:gd name="connsiteY28" fmla="*/ 4068647 h 6876003"/>
              <a:gd name="connsiteX29" fmla="*/ 1057146 w 5545537"/>
              <a:gd name="connsiteY29" fmla="*/ 4149617 h 6876003"/>
              <a:gd name="connsiteX30" fmla="*/ 1069719 w 5545537"/>
              <a:gd name="connsiteY30" fmla="*/ 4620012 h 6876003"/>
              <a:gd name="connsiteX31" fmla="*/ 1095113 w 5545537"/>
              <a:gd name="connsiteY31" fmla="*/ 4538207 h 6876003"/>
              <a:gd name="connsiteX32" fmla="*/ 1576145 w 5545537"/>
              <a:gd name="connsiteY32" fmla="*/ 4219357 h 6876003"/>
              <a:gd name="connsiteX33" fmla="*/ 1609779 w 5545537"/>
              <a:gd name="connsiteY33" fmla="*/ 4222748 h 6876003"/>
              <a:gd name="connsiteX34" fmla="*/ 1609779 w 5545537"/>
              <a:gd name="connsiteY34" fmla="*/ 4205666 h 6876003"/>
              <a:gd name="connsiteX35" fmla="*/ 1577115 w 5545537"/>
              <a:gd name="connsiteY35" fmla="*/ 4208959 h 6876003"/>
              <a:gd name="connsiteX36" fmla="*/ 1055057 w 5545537"/>
              <a:gd name="connsiteY36" fmla="*/ 3686901 h 6876003"/>
              <a:gd name="connsiteX37" fmla="*/ 1577115 w 5545537"/>
              <a:gd name="connsiteY37" fmla="*/ 3164843 h 6876003"/>
              <a:gd name="connsiteX38" fmla="*/ 2088567 w 5545537"/>
              <a:gd name="connsiteY38" fmla="*/ 3581688 h 6876003"/>
              <a:gd name="connsiteX39" fmla="*/ 2098635 w 5545537"/>
              <a:gd name="connsiteY39" fmla="*/ 3681565 h 6876003"/>
              <a:gd name="connsiteX40" fmla="*/ 2113837 w 5545537"/>
              <a:gd name="connsiteY40" fmla="*/ 3681565 h 6876003"/>
              <a:gd name="connsiteX41" fmla="*/ 2113837 w 5545537"/>
              <a:gd name="connsiteY41" fmla="*/ 2637449 h 6876003"/>
              <a:gd name="connsiteX42" fmla="*/ 2114775 w 5545537"/>
              <a:gd name="connsiteY42" fmla="*/ 2637449 h 6876003"/>
              <a:gd name="connsiteX43" fmla="*/ 2113835 w 5545537"/>
              <a:gd name="connsiteY43" fmla="*/ 2628122 h 6876003"/>
              <a:gd name="connsiteX44" fmla="*/ 2635893 w 5545537"/>
              <a:gd name="connsiteY44" fmla="*/ 2106064 h 6876003"/>
              <a:gd name="connsiteX45" fmla="*/ 2649648 w 5545537"/>
              <a:gd name="connsiteY45" fmla="*/ 2107451 h 6876003"/>
              <a:gd name="connsiteX46" fmla="*/ 2649648 w 5545537"/>
              <a:gd name="connsiteY46" fmla="*/ 2090015 h 6876003"/>
              <a:gd name="connsiteX47" fmla="*/ 2635894 w 5545537"/>
              <a:gd name="connsiteY47" fmla="*/ 2091401 h 6876003"/>
              <a:gd name="connsiteX48" fmla="*/ 2113836 w 5545537"/>
              <a:gd name="connsiteY48" fmla="*/ 1569343 h 6876003"/>
              <a:gd name="connsiteX49" fmla="*/ 2635894 w 5545537"/>
              <a:gd name="connsiteY49" fmla="*/ 1047285 h 6876003"/>
              <a:gd name="connsiteX50" fmla="*/ 2649648 w 5545537"/>
              <a:gd name="connsiteY50" fmla="*/ 1048672 h 6876003"/>
              <a:gd name="connsiteX51" fmla="*/ 2649648 w 5545537"/>
              <a:gd name="connsiteY51" fmla="*/ 1043268 h 6876003"/>
              <a:gd name="connsiteX52" fmla="*/ 2689899 w 5545537"/>
              <a:gd name="connsiteY52" fmla="*/ 1039210 h 6876003"/>
              <a:gd name="connsiteX53" fmla="*/ 2689899 w 5545537"/>
              <a:gd name="connsiteY53" fmla="*/ 1038672 h 6876003"/>
              <a:gd name="connsiteX54" fmla="*/ 2635893 w 5545537"/>
              <a:gd name="connsiteY54" fmla="*/ 1044116 h 6876003"/>
              <a:gd name="connsiteX55" fmla="*/ 2113835 w 5545537"/>
              <a:gd name="connsiteY55" fmla="*/ 522058 h 6876003"/>
              <a:gd name="connsiteX56" fmla="*/ 2635893 w 5545537"/>
              <a:gd name="connsiteY56" fmla="*/ 0 h 6876003"/>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4761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72488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876022"/>
              <a:gd name="connsiteX1" fmla="*/ 2099173 w 5545537"/>
              <a:gd name="connsiteY1" fmla="*/ 2628122 h 6876022"/>
              <a:gd name="connsiteX2" fmla="*/ 1577115 w 5545537"/>
              <a:gd name="connsiteY2" fmla="*/ 3150180 h 6876022"/>
              <a:gd name="connsiteX3" fmla="*/ 1055057 w 5545537"/>
              <a:gd name="connsiteY3" fmla="*/ 2628122 h 6876022"/>
              <a:gd name="connsiteX4" fmla="*/ 1577115 w 5545537"/>
              <a:gd name="connsiteY4" fmla="*/ 2106064 h 6876022"/>
              <a:gd name="connsiteX5" fmla="*/ 2635893 w 5545537"/>
              <a:gd name="connsiteY5" fmla="*/ 0 h 6876022"/>
              <a:gd name="connsiteX6" fmla="*/ 2649648 w 5545537"/>
              <a:gd name="connsiteY6" fmla="*/ 1387 h 6876022"/>
              <a:gd name="connsiteX7" fmla="*/ 2649648 w 5545537"/>
              <a:gd name="connsiteY7" fmla="*/ 537 h 6876022"/>
              <a:gd name="connsiteX8" fmla="*/ 2689899 w 5545537"/>
              <a:gd name="connsiteY8" fmla="*/ 537 h 6876022"/>
              <a:gd name="connsiteX9" fmla="*/ 2689899 w 5545537"/>
              <a:gd name="connsiteY9" fmla="*/ 0 h 6876022"/>
              <a:gd name="connsiteX10" fmla="*/ 3846766 w 5545537"/>
              <a:gd name="connsiteY10" fmla="*/ 0 h 6876022"/>
              <a:gd name="connsiteX11" fmla="*/ 3846766 w 5545537"/>
              <a:gd name="connsiteY11" fmla="*/ 537 h 6876022"/>
              <a:gd name="connsiteX12" fmla="*/ 5545537 w 5545537"/>
              <a:gd name="connsiteY12" fmla="*/ 537 h 6876022"/>
              <a:gd name="connsiteX13" fmla="*/ 5545537 w 5545537"/>
              <a:gd name="connsiteY13" fmla="*/ 6876000 h 6876022"/>
              <a:gd name="connsiteX14" fmla="*/ 1067337 w 5545537"/>
              <a:gd name="connsiteY14" fmla="*/ 6863300 h 6876022"/>
              <a:gd name="connsiteX15" fmla="*/ 1069719 w 5545537"/>
              <a:gd name="connsiteY15" fmla="*/ 6318334 h 6876022"/>
              <a:gd name="connsiteX16" fmla="*/ 1069720 w 5545537"/>
              <a:gd name="connsiteY16" fmla="*/ 6318321 h 6876022"/>
              <a:gd name="connsiteX17" fmla="*/ 1069719 w 5545537"/>
              <a:gd name="connsiteY17" fmla="*/ 6318310 h 6876022"/>
              <a:gd name="connsiteX18" fmla="*/ 1061010 w 5545537"/>
              <a:gd name="connsiteY18" fmla="*/ 6219603 h 6876022"/>
              <a:gd name="connsiteX19" fmla="*/ 624433 w 5545537"/>
              <a:gd name="connsiteY19" fmla="*/ 5771972 h 6876022"/>
              <a:gd name="connsiteX20" fmla="*/ 426816 w 5545537"/>
              <a:gd name="connsiteY20" fmla="*/ 5735384 h 6876022"/>
              <a:gd name="connsiteX21" fmla="*/ 9971 w 5545537"/>
              <a:gd name="connsiteY21" fmla="*/ 5223932 h 6876022"/>
              <a:gd name="connsiteX22" fmla="*/ 426816 w 5545537"/>
              <a:gd name="connsiteY22" fmla="*/ 4712481 h 6876022"/>
              <a:gd name="connsiteX23" fmla="*/ 512040 w 5545537"/>
              <a:gd name="connsiteY23" fmla="*/ 4703889 h 6876022"/>
              <a:gd name="connsiteX24" fmla="*/ 512040 w 5545537"/>
              <a:gd name="connsiteY24" fmla="*/ 4703511 h 6876022"/>
              <a:gd name="connsiteX25" fmla="*/ 423086 w 5545537"/>
              <a:gd name="connsiteY25" fmla="*/ 4694544 h 6876022"/>
              <a:gd name="connsiteX26" fmla="*/ 0 w 5545537"/>
              <a:gd name="connsiteY26" fmla="*/ 4175435 h 6876022"/>
              <a:gd name="connsiteX27" fmla="*/ 529874 w 5545537"/>
              <a:gd name="connsiteY27" fmla="*/ 3645561 h 6876022"/>
              <a:gd name="connsiteX28" fmla="*/ 1048983 w 5545537"/>
              <a:gd name="connsiteY28" fmla="*/ 4068647 h 6876022"/>
              <a:gd name="connsiteX29" fmla="*/ 1057146 w 5545537"/>
              <a:gd name="connsiteY29" fmla="*/ 4149617 h 6876022"/>
              <a:gd name="connsiteX30" fmla="*/ 1069719 w 5545537"/>
              <a:gd name="connsiteY30" fmla="*/ 4620012 h 6876022"/>
              <a:gd name="connsiteX31" fmla="*/ 1095113 w 5545537"/>
              <a:gd name="connsiteY31" fmla="*/ 4538207 h 6876022"/>
              <a:gd name="connsiteX32" fmla="*/ 1576145 w 5545537"/>
              <a:gd name="connsiteY32" fmla="*/ 4219357 h 6876022"/>
              <a:gd name="connsiteX33" fmla="*/ 1609779 w 5545537"/>
              <a:gd name="connsiteY33" fmla="*/ 4222748 h 6876022"/>
              <a:gd name="connsiteX34" fmla="*/ 1609779 w 5545537"/>
              <a:gd name="connsiteY34" fmla="*/ 4205666 h 6876022"/>
              <a:gd name="connsiteX35" fmla="*/ 1577115 w 5545537"/>
              <a:gd name="connsiteY35" fmla="*/ 4208959 h 6876022"/>
              <a:gd name="connsiteX36" fmla="*/ 1055057 w 5545537"/>
              <a:gd name="connsiteY36" fmla="*/ 3686901 h 6876022"/>
              <a:gd name="connsiteX37" fmla="*/ 1577115 w 5545537"/>
              <a:gd name="connsiteY37" fmla="*/ 3164843 h 6876022"/>
              <a:gd name="connsiteX38" fmla="*/ 2088567 w 5545537"/>
              <a:gd name="connsiteY38" fmla="*/ 3581688 h 6876022"/>
              <a:gd name="connsiteX39" fmla="*/ 2098635 w 5545537"/>
              <a:gd name="connsiteY39" fmla="*/ 3681565 h 6876022"/>
              <a:gd name="connsiteX40" fmla="*/ 2113837 w 5545537"/>
              <a:gd name="connsiteY40" fmla="*/ 3681565 h 6876022"/>
              <a:gd name="connsiteX41" fmla="*/ 2113837 w 5545537"/>
              <a:gd name="connsiteY41" fmla="*/ 2637449 h 6876022"/>
              <a:gd name="connsiteX42" fmla="*/ 2114775 w 5545537"/>
              <a:gd name="connsiteY42" fmla="*/ 2637449 h 6876022"/>
              <a:gd name="connsiteX43" fmla="*/ 2113835 w 5545537"/>
              <a:gd name="connsiteY43" fmla="*/ 2628122 h 6876022"/>
              <a:gd name="connsiteX44" fmla="*/ 2635893 w 5545537"/>
              <a:gd name="connsiteY44" fmla="*/ 2106064 h 6876022"/>
              <a:gd name="connsiteX45" fmla="*/ 2649648 w 5545537"/>
              <a:gd name="connsiteY45" fmla="*/ 2107451 h 6876022"/>
              <a:gd name="connsiteX46" fmla="*/ 2649648 w 5545537"/>
              <a:gd name="connsiteY46" fmla="*/ 2090015 h 6876022"/>
              <a:gd name="connsiteX47" fmla="*/ 2635894 w 5545537"/>
              <a:gd name="connsiteY47" fmla="*/ 2091401 h 6876022"/>
              <a:gd name="connsiteX48" fmla="*/ 2113836 w 5545537"/>
              <a:gd name="connsiteY48" fmla="*/ 1569343 h 6876022"/>
              <a:gd name="connsiteX49" fmla="*/ 2635894 w 5545537"/>
              <a:gd name="connsiteY49" fmla="*/ 1047285 h 6876022"/>
              <a:gd name="connsiteX50" fmla="*/ 2649648 w 5545537"/>
              <a:gd name="connsiteY50" fmla="*/ 1048672 h 6876022"/>
              <a:gd name="connsiteX51" fmla="*/ 2649648 w 5545537"/>
              <a:gd name="connsiteY51" fmla="*/ 1043268 h 6876022"/>
              <a:gd name="connsiteX52" fmla="*/ 2689899 w 5545537"/>
              <a:gd name="connsiteY52" fmla="*/ 1039210 h 6876022"/>
              <a:gd name="connsiteX53" fmla="*/ 2689899 w 5545537"/>
              <a:gd name="connsiteY53" fmla="*/ 1038672 h 6876022"/>
              <a:gd name="connsiteX54" fmla="*/ 2635893 w 5545537"/>
              <a:gd name="connsiteY54" fmla="*/ 1044116 h 6876022"/>
              <a:gd name="connsiteX55" fmla="*/ 2113835 w 5545537"/>
              <a:gd name="connsiteY55" fmla="*/ 522058 h 6876022"/>
              <a:gd name="connsiteX56" fmla="*/ 2635893 w 5545537"/>
              <a:gd name="connsiteY56" fmla="*/ 0 h 6876022"/>
              <a:gd name="connsiteX0" fmla="*/ 1577115 w 5545537"/>
              <a:gd name="connsiteY0" fmla="*/ 2106064 h 6942972"/>
              <a:gd name="connsiteX1" fmla="*/ 2099173 w 5545537"/>
              <a:gd name="connsiteY1" fmla="*/ 2628122 h 6942972"/>
              <a:gd name="connsiteX2" fmla="*/ 1577115 w 5545537"/>
              <a:gd name="connsiteY2" fmla="*/ 3150180 h 6942972"/>
              <a:gd name="connsiteX3" fmla="*/ 1055057 w 5545537"/>
              <a:gd name="connsiteY3" fmla="*/ 2628122 h 6942972"/>
              <a:gd name="connsiteX4" fmla="*/ 1577115 w 5545537"/>
              <a:gd name="connsiteY4" fmla="*/ 2106064 h 6942972"/>
              <a:gd name="connsiteX5" fmla="*/ 2635893 w 5545537"/>
              <a:gd name="connsiteY5" fmla="*/ 0 h 6942972"/>
              <a:gd name="connsiteX6" fmla="*/ 2649648 w 5545537"/>
              <a:gd name="connsiteY6" fmla="*/ 1387 h 6942972"/>
              <a:gd name="connsiteX7" fmla="*/ 2649648 w 5545537"/>
              <a:gd name="connsiteY7" fmla="*/ 537 h 6942972"/>
              <a:gd name="connsiteX8" fmla="*/ 2689899 w 5545537"/>
              <a:gd name="connsiteY8" fmla="*/ 537 h 6942972"/>
              <a:gd name="connsiteX9" fmla="*/ 2689899 w 5545537"/>
              <a:gd name="connsiteY9" fmla="*/ 0 h 6942972"/>
              <a:gd name="connsiteX10" fmla="*/ 3846766 w 5545537"/>
              <a:gd name="connsiteY10" fmla="*/ 0 h 6942972"/>
              <a:gd name="connsiteX11" fmla="*/ 3846766 w 5545537"/>
              <a:gd name="connsiteY11" fmla="*/ 537 h 6942972"/>
              <a:gd name="connsiteX12" fmla="*/ 5545537 w 5545537"/>
              <a:gd name="connsiteY12" fmla="*/ 537 h 6942972"/>
              <a:gd name="connsiteX13" fmla="*/ 5540385 w 5545537"/>
              <a:gd name="connsiteY13" fmla="*/ 6942970 h 6942972"/>
              <a:gd name="connsiteX14" fmla="*/ 1067337 w 5545537"/>
              <a:gd name="connsiteY14" fmla="*/ 6863300 h 6942972"/>
              <a:gd name="connsiteX15" fmla="*/ 1069719 w 5545537"/>
              <a:gd name="connsiteY15" fmla="*/ 6318334 h 6942972"/>
              <a:gd name="connsiteX16" fmla="*/ 1069720 w 5545537"/>
              <a:gd name="connsiteY16" fmla="*/ 6318321 h 6942972"/>
              <a:gd name="connsiteX17" fmla="*/ 1069719 w 5545537"/>
              <a:gd name="connsiteY17" fmla="*/ 6318310 h 6942972"/>
              <a:gd name="connsiteX18" fmla="*/ 1061010 w 5545537"/>
              <a:gd name="connsiteY18" fmla="*/ 6219603 h 6942972"/>
              <a:gd name="connsiteX19" fmla="*/ 624433 w 5545537"/>
              <a:gd name="connsiteY19" fmla="*/ 5771972 h 6942972"/>
              <a:gd name="connsiteX20" fmla="*/ 426816 w 5545537"/>
              <a:gd name="connsiteY20" fmla="*/ 5735384 h 6942972"/>
              <a:gd name="connsiteX21" fmla="*/ 9971 w 5545537"/>
              <a:gd name="connsiteY21" fmla="*/ 5223932 h 6942972"/>
              <a:gd name="connsiteX22" fmla="*/ 426816 w 5545537"/>
              <a:gd name="connsiteY22" fmla="*/ 4712481 h 6942972"/>
              <a:gd name="connsiteX23" fmla="*/ 512040 w 5545537"/>
              <a:gd name="connsiteY23" fmla="*/ 4703889 h 6942972"/>
              <a:gd name="connsiteX24" fmla="*/ 512040 w 5545537"/>
              <a:gd name="connsiteY24" fmla="*/ 4703511 h 6942972"/>
              <a:gd name="connsiteX25" fmla="*/ 423086 w 5545537"/>
              <a:gd name="connsiteY25" fmla="*/ 4694544 h 6942972"/>
              <a:gd name="connsiteX26" fmla="*/ 0 w 5545537"/>
              <a:gd name="connsiteY26" fmla="*/ 4175435 h 6942972"/>
              <a:gd name="connsiteX27" fmla="*/ 529874 w 5545537"/>
              <a:gd name="connsiteY27" fmla="*/ 3645561 h 6942972"/>
              <a:gd name="connsiteX28" fmla="*/ 1048983 w 5545537"/>
              <a:gd name="connsiteY28" fmla="*/ 4068647 h 6942972"/>
              <a:gd name="connsiteX29" fmla="*/ 1057146 w 5545537"/>
              <a:gd name="connsiteY29" fmla="*/ 4149617 h 6942972"/>
              <a:gd name="connsiteX30" fmla="*/ 1069719 w 5545537"/>
              <a:gd name="connsiteY30" fmla="*/ 4620012 h 6942972"/>
              <a:gd name="connsiteX31" fmla="*/ 1095113 w 5545537"/>
              <a:gd name="connsiteY31" fmla="*/ 4538207 h 6942972"/>
              <a:gd name="connsiteX32" fmla="*/ 1576145 w 5545537"/>
              <a:gd name="connsiteY32" fmla="*/ 4219357 h 6942972"/>
              <a:gd name="connsiteX33" fmla="*/ 1609779 w 5545537"/>
              <a:gd name="connsiteY33" fmla="*/ 4222748 h 6942972"/>
              <a:gd name="connsiteX34" fmla="*/ 1609779 w 5545537"/>
              <a:gd name="connsiteY34" fmla="*/ 4205666 h 6942972"/>
              <a:gd name="connsiteX35" fmla="*/ 1577115 w 5545537"/>
              <a:gd name="connsiteY35" fmla="*/ 4208959 h 6942972"/>
              <a:gd name="connsiteX36" fmla="*/ 1055057 w 5545537"/>
              <a:gd name="connsiteY36" fmla="*/ 3686901 h 6942972"/>
              <a:gd name="connsiteX37" fmla="*/ 1577115 w 5545537"/>
              <a:gd name="connsiteY37" fmla="*/ 3164843 h 6942972"/>
              <a:gd name="connsiteX38" fmla="*/ 2088567 w 5545537"/>
              <a:gd name="connsiteY38" fmla="*/ 3581688 h 6942972"/>
              <a:gd name="connsiteX39" fmla="*/ 2098635 w 5545537"/>
              <a:gd name="connsiteY39" fmla="*/ 3681565 h 6942972"/>
              <a:gd name="connsiteX40" fmla="*/ 2113837 w 5545537"/>
              <a:gd name="connsiteY40" fmla="*/ 3681565 h 6942972"/>
              <a:gd name="connsiteX41" fmla="*/ 2113837 w 5545537"/>
              <a:gd name="connsiteY41" fmla="*/ 2637449 h 6942972"/>
              <a:gd name="connsiteX42" fmla="*/ 2114775 w 5545537"/>
              <a:gd name="connsiteY42" fmla="*/ 2637449 h 6942972"/>
              <a:gd name="connsiteX43" fmla="*/ 2113835 w 5545537"/>
              <a:gd name="connsiteY43" fmla="*/ 2628122 h 6942972"/>
              <a:gd name="connsiteX44" fmla="*/ 2635893 w 5545537"/>
              <a:gd name="connsiteY44" fmla="*/ 2106064 h 6942972"/>
              <a:gd name="connsiteX45" fmla="*/ 2649648 w 5545537"/>
              <a:gd name="connsiteY45" fmla="*/ 2107451 h 6942972"/>
              <a:gd name="connsiteX46" fmla="*/ 2649648 w 5545537"/>
              <a:gd name="connsiteY46" fmla="*/ 2090015 h 6942972"/>
              <a:gd name="connsiteX47" fmla="*/ 2635894 w 5545537"/>
              <a:gd name="connsiteY47" fmla="*/ 2091401 h 6942972"/>
              <a:gd name="connsiteX48" fmla="*/ 2113836 w 5545537"/>
              <a:gd name="connsiteY48" fmla="*/ 1569343 h 6942972"/>
              <a:gd name="connsiteX49" fmla="*/ 2635894 w 5545537"/>
              <a:gd name="connsiteY49" fmla="*/ 1047285 h 6942972"/>
              <a:gd name="connsiteX50" fmla="*/ 2649648 w 5545537"/>
              <a:gd name="connsiteY50" fmla="*/ 1048672 h 6942972"/>
              <a:gd name="connsiteX51" fmla="*/ 2649648 w 5545537"/>
              <a:gd name="connsiteY51" fmla="*/ 1043268 h 6942972"/>
              <a:gd name="connsiteX52" fmla="*/ 2689899 w 5545537"/>
              <a:gd name="connsiteY52" fmla="*/ 1039210 h 6942972"/>
              <a:gd name="connsiteX53" fmla="*/ 2689899 w 5545537"/>
              <a:gd name="connsiteY53" fmla="*/ 1038672 h 6942972"/>
              <a:gd name="connsiteX54" fmla="*/ 2635893 w 5545537"/>
              <a:gd name="connsiteY54" fmla="*/ 1044116 h 6942972"/>
              <a:gd name="connsiteX55" fmla="*/ 2113835 w 5545537"/>
              <a:gd name="connsiteY55" fmla="*/ 522058 h 6942972"/>
              <a:gd name="connsiteX56" fmla="*/ 2635893 w 5545537"/>
              <a:gd name="connsiteY56" fmla="*/ 0 h 6942972"/>
              <a:gd name="connsiteX0" fmla="*/ 1577115 w 5545537"/>
              <a:gd name="connsiteY0" fmla="*/ 2106064 h 6863435"/>
              <a:gd name="connsiteX1" fmla="*/ 2099173 w 5545537"/>
              <a:gd name="connsiteY1" fmla="*/ 2628122 h 6863435"/>
              <a:gd name="connsiteX2" fmla="*/ 1577115 w 5545537"/>
              <a:gd name="connsiteY2" fmla="*/ 3150180 h 6863435"/>
              <a:gd name="connsiteX3" fmla="*/ 1055057 w 5545537"/>
              <a:gd name="connsiteY3" fmla="*/ 2628122 h 6863435"/>
              <a:gd name="connsiteX4" fmla="*/ 1577115 w 5545537"/>
              <a:gd name="connsiteY4" fmla="*/ 2106064 h 6863435"/>
              <a:gd name="connsiteX5" fmla="*/ 2635893 w 5545537"/>
              <a:gd name="connsiteY5" fmla="*/ 0 h 6863435"/>
              <a:gd name="connsiteX6" fmla="*/ 2649648 w 5545537"/>
              <a:gd name="connsiteY6" fmla="*/ 1387 h 6863435"/>
              <a:gd name="connsiteX7" fmla="*/ 2649648 w 5545537"/>
              <a:gd name="connsiteY7" fmla="*/ 537 h 6863435"/>
              <a:gd name="connsiteX8" fmla="*/ 2689899 w 5545537"/>
              <a:gd name="connsiteY8" fmla="*/ 537 h 6863435"/>
              <a:gd name="connsiteX9" fmla="*/ 2689899 w 5545537"/>
              <a:gd name="connsiteY9" fmla="*/ 0 h 6863435"/>
              <a:gd name="connsiteX10" fmla="*/ 3846766 w 5545537"/>
              <a:gd name="connsiteY10" fmla="*/ 0 h 6863435"/>
              <a:gd name="connsiteX11" fmla="*/ 3846766 w 5545537"/>
              <a:gd name="connsiteY11" fmla="*/ 537 h 6863435"/>
              <a:gd name="connsiteX12" fmla="*/ 5545537 w 5545537"/>
              <a:gd name="connsiteY12" fmla="*/ 537 h 6863435"/>
              <a:gd name="connsiteX13" fmla="*/ 5452809 w 5545537"/>
              <a:gd name="connsiteY13" fmla="*/ 6770393 h 6863435"/>
              <a:gd name="connsiteX14" fmla="*/ 1067337 w 5545537"/>
              <a:gd name="connsiteY14" fmla="*/ 6863300 h 6863435"/>
              <a:gd name="connsiteX15" fmla="*/ 1069719 w 5545537"/>
              <a:gd name="connsiteY15" fmla="*/ 6318334 h 6863435"/>
              <a:gd name="connsiteX16" fmla="*/ 1069720 w 5545537"/>
              <a:gd name="connsiteY16" fmla="*/ 6318321 h 6863435"/>
              <a:gd name="connsiteX17" fmla="*/ 1069719 w 5545537"/>
              <a:gd name="connsiteY17" fmla="*/ 6318310 h 6863435"/>
              <a:gd name="connsiteX18" fmla="*/ 1061010 w 5545537"/>
              <a:gd name="connsiteY18" fmla="*/ 6219603 h 6863435"/>
              <a:gd name="connsiteX19" fmla="*/ 624433 w 5545537"/>
              <a:gd name="connsiteY19" fmla="*/ 5771972 h 6863435"/>
              <a:gd name="connsiteX20" fmla="*/ 426816 w 5545537"/>
              <a:gd name="connsiteY20" fmla="*/ 5735384 h 6863435"/>
              <a:gd name="connsiteX21" fmla="*/ 9971 w 5545537"/>
              <a:gd name="connsiteY21" fmla="*/ 5223932 h 6863435"/>
              <a:gd name="connsiteX22" fmla="*/ 426816 w 5545537"/>
              <a:gd name="connsiteY22" fmla="*/ 4712481 h 6863435"/>
              <a:gd name="connsiteX23" fmla="*/ 512040 w 5545537"/>
              <a:gd name="connsiteY23" fmla="*/ 4703889 h 6863435"/>
              <a:gd name="connsiteX24" fmla="*/ 512040 w 5545537"/>
              <a:gd name="connsiteY24" fmla="*/ 4703511 h 6863435"/>
              <a:gd name="connsiteX25" fmla="*/ 423086 w 5545537"/>
              <a:gd name="connsiteY25" fmla="*/ 4694544 h 6863435"/>
              <a:gd name="connsiteX26" fmla="*/ 0 w 5545537"/>
              <a:gd name="connsiteY26" fmla="*/ 4175435 h 6863435"/>
              <a:gd name="connsiteX27" fmla="*/ 529874 w 5545537"/>
              <a:gd name="connsiteY27" fmla="*/ 3645561 h 6863435"/>
              <a:gd name="connsiteX28" fmla="*/ 1048983 w 5545537"/>
              <a:gd name="connsiteY28" fmla="*/ 4068647 h 6863435"/>
              <a:gd name="connsiteX29" fmla="*/ 1057146 w 5545537"/>
              <a:gd name="connsiteY29" fmla="*/ 4149617 h 6863435"/>
              <a:gd name="connsiteX30" fmla="*/ 1069719 w 5545537"/>
              <a:gd name="connsiteY30" fmla="*/ 4620012 h 6863435"/>
              <a:gd name="connsiteX31" fmla="*/ 1095113 w 5545537"/>
              <a:gd name="connsiteY31" fmla="*/ 4538207 h 6863435"/>
              <a:gd name="connsiteX32" fmla="*/ 1576145 w 5545537"/>
              <a:gd name="connsiteY32" fmla="*/ 4219357 h 6863435"/>
              <a:gd name="connsiteX33" fmla="*/ 1609779 w 5545537"/>
              <a:gd name="connsiteY33" fmla="*/ 4222748 h 6863435"/>
              <a:gd name="connsiteX34" fmla="*/ 1609779 w 5545537"/>
              <a:gd name="connsiteY34" fmla="*/ 4205666 h 6863435"/>
              <a:gd name="connsiteX35" fmla="*/ 1577115 w 5545537"/>
              <a:gd name="connsiteY35" fmla="*/ 4208959 h 6863435"/>
              <a:gd name="connsiteX36" fmla="*/ 1055057 w 5545537"/>
              <a:gd name="connsiteY36" fmla="*/ 3686901 h 6863435"/>
              <a:gd name="connsiteX37" fmla="*/ 1577115 w 5545537"/>
              <a:gd name="connsiteY37" fmla="*/ 3164843 h 6863435"/>
              <a:gd name="connsiteX38" fmla="*/ 2088567 w 5545537"/>
              <a:gd name="connsiteY38" fmla="*/ 3581688 h 6863435"/>
              <a:gd name="connsiteX39" fmla="*/ 2098635 w 5545537"/>
              <a:gd name="connsiteY39" fmla="*/ 3681565 h 6863435"/>
              <a:gd name="connsiteX40" fmla="*/ 2113837 w 5545537"/>
              <a:gd name="connsiteY40" fmla="*/ 3681565 h 6863435"/>
              <a:gd name="connsiteX41" fmla="*/ 2113837 w 5545537"/>
              <a:gd name="connsiteY41" fmla="*/ 2637449 h 6863435"/>
              <a:gd name="connsiteX42" fmla="*/ 2114775 w 5545537"/>
              <a:gd name="connsiteY42" fmla="*/ 2637449 h 6863435"/>
              <a:gd name="connsiteX43" fmla="*/ 2113835 w 5545537"/>
              <a:gd name="connsiteY43" fmla="*/ 2628122 h 6863435"/>
              <a:gd name="connsiteX44" fmla="*/ 2635893 w 5545537"/>
              <a:gd name="connsiteY44" fmla="*/ 2106064 h 6863435"/>
              <a:gd name="connsiteX45" fmla="*/ 2649648 w 5545537"/>
              <a:gd name="connsiteY45" fmla="*/ 2107451 h 6863435"/>
              <a:gd name="connsiteX46" fmla="*/ 2649648 w 5545537"/>
              <a:gd name="connsiteY46" fmla="*/ 2090015 h 6863435"/>
              <a:gd name="connsiteX47" fmla="*/ 2635894 w 5545537"/>
              <a:gd name="connsiteY47" fmla="*/ 2091401 h 6863435"/>
              <a:gd name="connsiteX48" fmla="*/ 2113836 w 5545537"/>
              <a:gd name="connsiteY48" fmla="*/ 1569343 h 6863435"/>
              <a:gd name="connsiteX49" fmla="*/ 2635894 w 5545537"/>
              <a:gd name="connsiteY49" fmla="*/ 1047285 h 6863435"/>
              <a:gd name="connsiteX50" fmla="*/ 2649648 w 5545537"/>
              <a:gd name="connsiteY50" fmla="*/ 1048672 h 6863435"/>
              <a:gd name="connsiteX51" fmla="*/ 2649648 w 5545537"/>
              <a:gd name="connsiteY51" fmla="*/ 1043268 h 6863435"/>
              <a:gd name="connsiteX52" fmla="*/ 2689899 w 5545537"/>
              <a:gd name="connsiteY52" fmla="*/ 1039210 h 6863435"/>
              <a:gd name="connsiteX53" fmla="*/ 2689899 w 5545537"/>
              <a:gd name="connsiteY53" fmla="*/ 1038672 h 6863435"/>
              <a:gd name="connsiteX54" fmla="*/ 2635893 w 5545537"/>
              <a:gd name="connsiteY54" fmla="*/ 1044116 h 6863435"/>
              <a:gd name="connsiteX55" fmla="*/ 2113835 w 5545537"/>
              <a:gd name="connsiteY55" fmla="*/ 522058 h 6863435"/>
              <a:gd name="connsiteX56" fmla="*/ 2635893 w 5545537"/>
              <a:gd name="connsiteY56" fmla="*/ 0 h 6863435"/>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2689899 w 5546031"/>
              <a:gd name="connsiteY9" fmla="*/ 0 h 6864730"/>
              <a:gd name="connsiteX10" fmla="*/ 3846766 w 5546031"/>
              <a:gd name="connsiteY10" fmla="*/ 0 h 6864730"/>
              <a:gd name="connsiteX11" fmla="*/ 3846766 w 5546031"/>
              <a:gd name="connsiteY11" fmla="*/ 537 h 6864730"/>
              <a:gd name="connsiteX12" fmla="*/ 5545537 w 5546031"/>
              <a:gd name="connsiteY12" fmla="*/ 537 h 6864730"/>
              <a:gd name="connsiteX13" fmla="*/ 5545536 w 5546031"/>
              <a:gd name="connsiteY13" fmla="*/ 6860545 h 6864730"/>
              <a:gd name="connsiteX14" fmla="*/ 1067337 w 5546031"/>
              <a:gd name="connsiteY14" fmla="*/ 6863300 h 6864730"/>
              <a:gd name="connsiteX15" fmla="*/ 1069719 w 5546031"/>
              <a:gd name="connsiteY15" fmla="*/ 6318334 h 6864730"/>
              <a:gd name="connsiteX16" fmla="*/ 1069720 w 5546031"/>
              <a:gd name="connsiteY16" fmla="*/ 6318321 h 6864730"/>
              <a:gd name="connsiteX17" fmla="*/ 1069719 w 5546031"/>
              <a:gd name="connsiteY17" fmla="*/ 6318310 h 6864730"/>
              <a:gd name="connsiteX18" fmla="*/ 1061010 w 5546031"/>
              <a:gd name="connsiteY18" fmla="*/ 6219603 h 6864730"/>
              <a:gd name="connsiteX19" fmla="*/ 624433 w 5546031"/>
              <a:gd name="connsiteY19" fmla="*/ 5771972 h 6864730"/>
              <a:gd name="connsiteX20" fmla="*/ 426816 w 5546031"/>
              <a:gd name="connsiteY20" fmla="*/ 5735384 h 6864730"/>
              <a:gd name="connsiteX21" fmla="*/ 9971 w 5546031"/>
              <a:gd name="connsiteY21" fmla="*/ 5223932 h 6864730"/>
              <a:gd name="connsiteX22" fmla="*/ 426816 w 5546031"/>
              <a:gd name="connsiteY22" fmla="*/ 4712481 h 6864730"/>
              <a:gd name="connsiteX23" fmla="*/ 512040 w 5546031"/>
              <a:gd name="connsiteY23" fmla="*/ 4703889 h 6864730"/>
              <a:gd name="connsiteX24" fmla="*/ 512040 w 5546031"/>
              <a:gd name="connsiteY24" fmla="*/ 4703511 h 6864730"/>
              <a:gd name="connsiteX25" fmla="*/ 423086 w 5546031"/>
              <a:gd name="connsiteY25" fmla="*/ 4694544 h 6864730"/>
              <a:gd name="connsiteX26" fmla="*/ 0 w 5546031"/>
              <a:gd name="connsiteY26" fmla="*/ 4175435 h 6864730"/>
              <a:gd name="connsiteX27" fmla="*/ 529874 w 5546031"/>
              <a:gd name="connsiteY27" fmla="*/ 3645561 h 6864730"/>
              <a:gd name="connsiteX28" fmla="*/ 1048983 w 5546031"/>
              <a:gd name="connsiteY28" fmla="*/ 4068647 h 6864730"/>
              <a:gd name="connsiteX29" fmla="*/ 1057146 w 5546031"/>
              <a:gd name="connsiteY29" fmla="*/ 4149617 h 6864730"/>
              <a:gd name="connsiteX30" fmla="*/ 1069719 w 5546031"/>
              <a:gd name="connsiteY30" fmla="*/ 4620012 h 6864730"/>
              <a:gd name="connsiteX31" fmla="*/ 1095113 w 5546031"/>
              <a:gd name="connsiteY31" fmla="*/ 4538207 h 6864730"/>
              <a:gd name="connsiteX32" fmla="*/ 1576145 w 5546031"/>
              <a:gd name="connsiteY32" fmla="*/ 4219357 h 6864730"/>
              <a:gd name="connsiteX33" fmla="*/ 1609779 w 5546031"/>
              <a:gd name="connsiteY33" fmla="*/ 4222748 h 6864730"/>
              <a:gd name="connsiteX34" fmla="*/ 1609779 w 5546031"/>
              <a:gd name="connsiteY34" fmla="*/ 4205666 h 6864730"/>
              <a:gd name="connsiteX35" fmla="*/ 1577115 w 5546031"/>
              <a:gd name="connsiteY35" fmla="*/ 4208959 h 6864730"/>
              <a:gd name="connsiteX36" fmla="*/ 1055057 w 5546031"/>
              <a:gd name="connsiteY36" fmla="*/ 3686901 h 6864730"/>
              <a:gd name="connsiteX37" fmla="*/ 1577115 w 5546031"/>
              <a:gd name="connsiteY37" fmla="*/ 3164843 h 6864730"/>
              <a:gd name="connsiteX38" fmla="*/ 2088567 w 5546031"/>
              <a:gd name="connsiteY38" fmla="*/ 3581688 h 6864730"/>
              <a:gd name="connsiteX39" fmla="*/ 2098635 w 5546031"/>
              <a:gd name="connsiteY39" fmla="*/ 3681565 h 6864730"/>
              <a:gd name="connsiteX40" fmla="*/ 2113837 w 5546031"/>
              <a:gd name="connsiteY40" fmla="*/ 3681565 h 6864730"/>
              <a:gd name="connsiteX41" fmla="*/ 2113837 w 5546031"/>
              <a:gd name="connsiteY41" fmla="*/ 2637449 h 6864730"/>
              <a:gd name="connsiteX42" fmla="*/ 2114775 w 5546031"/>
              <a:gd name="connsiteY42" fmla="*/ 2637449 h 6864730"/>
              <a:gd name="connsiteX43" fmla="*/ 2113835 w 5546031"/>
              <a:gd name="connsiteY43" fmla="*/ 2628122 h 6864730"/>
              <a:gd name="connsiteX44" fmla="*/ 2635893 w 5546031"/>
              <a:gd name="connsiteY44" fmla="*/ 2106064 h 6864730"/>
              <a:gd name="connsiteX45" fmla="*/ 2649648 w 5546031"/>
              <a:gd name="connsiteY45" fmla="*/ 2107451 h 6864730"/>
              <a:gd name="connsiteX46" fmla="*/ 2649648 w 5546031"/>
              <a:gd name="connsiteY46" fmla="*/ 2090015 h 6864730"/>
              <a:gd name="connsiteX47" fmla="*/ 2635894 w 5546031"/>
              <a:gd name="connsiteY47" fmla="*/ 2091401 h 6864730"/>
              <a:gd name="connsiteX48" fmla="*/ 2113836 w 5546031"/>
              <a:gd name="connsiteY48" fmla="*/ 1569343 h 6864730"/>
              <a:gd name="connsiteX49" fmla="*/ 2635894 w 5546031"/>
              <a:gd name="connsiteY49" fmla="*/ 1047285 h 6864730"/>
              <a:gd name="connsiteX50" fmla="*/ 2649648 w 5546031"/>
              <a:gd name="connsiteY50" fmla="*/ 1048672 h 6864730"/>
              <a:gd name="connsiteX51" fmla="*/ 2649648 w 5546031"/>
              <a:gd name="connsiteY51" fmla="*/ 1043268 h 6864730"/>
              <a:gd name="connsiteX52" fmla="*/ 2689899 w 5546031"/>
              <a:gd name="connsiteY52" fmla="*/ 1039210 h 6864730"/>
              <a:gd name="connsiteX53" fmla="*/ 2689899 w 5546031"/>
              <a:gd name="connsiteY53" fmla="*/ 1038672 h 6864730"/>
              <a:gd name="connsiteX54" fmla="*/ 2635893 w 5546031"/>
              <a:gd name="connsiteY54" fmla="*/ 1044116 h 6864730"/>
              <a:gd name="connsiteX55" fmla="*/ 2113835 w 5546031"/>
              <a:gd name="connsiteY55" fmla="*/ 522058 h 6864730"/>
              <a:gd name="connsiteX56" fmla="*/ 2635893 w 5546031"/>
              <a:gd name="connsiteY56"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2689899 w 5546031"/>
              <a:gd name="connsiteY8" fmla="*/ 537 h 6864730"/>
              <a:gd name="connsiteX9" fmla="*/ 3846766 w 5546031"/>
              <a:gd name="connsiteY9" fmla="*/ 0 h 6864730"/>
              <a:gd name="connsiteX10" fmla="*/ 3846766 w 5546031"/>
              <a:gd name="connsiteY10" fmla="*/ 537 h 6864730"/>
              <a:gd name="connsiteX11" fmla="*/ 5545537 w 5546031"/>
              <a:gd name="connsiteY11" fmla="*/ 537 h 6864730"/>
              <a:gd name="connsiteX12" fmla="*/ 5545536 w 5546031"/>
              <a:gd name="connsiteY12" fmla="*/ 6860545 h 6864730"/>
              <a:gd name="connsiteX13" fmla="*/ 1067337 w 5546031"/>
              <a:gd name="connsiteY13" fmla="*/ 6863300 h 6864730"/>
              <a:gd name="connsiteX14" fmla="*/ 1069719 w 5546031"/>
              <a:gd name="connsiteY14" fmla="*/ 6318334 h 6864730"/>
              <a:gd name="connsiteX15" fmla="*/ 1069720 w 5546031"/>
              <a:gd name="connsiteY15" fmla="*/ 6318321 h 6864730"/>
              <a:gd name="connsiteX16" fmla="*/ 1069719 w 5546031"/>
              <a:gd name="connsiteY16" fmla="*/ 6318310 h 6864730"/>
              <a:gd name="connsiteX17" fmla="*/ 1061010 w 5546031"/>
              <a:gd name="connsiteY17" fmla="*/ 6219603 h 6864730"/>
              <a:gd name="connsiteX18" fmla="*/ 624433 w 5546031"/>
              <a:gd name="connsiteY18" fmla="*/ 5771972 h 6864730"/>
              <a:gd name="connsiteX19" fmla="*/ 426816 w 5546031"/>
              <a:gd name="connsiteY19" fmla="*/ 5735384 h 6864730"/>
              <a:gd name="connsiteX20" fmla="*/ 9971 w 5546031"/>
              <a:gd name="connsiteY20" fmla="*/ 5223932 h 6864730"/>
              <a:gd name="connsiteX21" fmla="*/ 426816 w 5546031"/>
              <a:gd name="connsiteY21" fmla="*/ 4712481 h 6864730"/>
              <a:gd name="connsiteX22" fmla="*/ 512040 w 5546031"/>
              <a:gd name="connsiteY22" fmla="*/ 4703889 h 6864730"/>
              <a:gd name="connsiteX23" fmla="*/ 512040 w 5546031"/>
              <a:gd name="connsiteY23" fmla="*/ 4703511 h 6864730"/>
              <a:gd name="connsiteX24" fmla="*/ 423086 w 5546031"/>
              <a:gd name="connsiteY24" fmla="*/ 4694544 h 6864730"/>
              <a:gd name="connsiteX25" fmla="*/ 0 w 5546031"/>
              <a:gd name="connsiteY25" fmla="*/ 4175435 h 6864730"/>
              <a:gd name="connsiteX26" fmla="*/ 529874 w 5546031"/>
              <a:gd name="connsiteY26" fmla="*/ 3645561 h 6864730"/>
              <a:gd name="connsiteX27" fmla="*/ 1048983 w 5546031"/>
              <a:gd name="connsiteY27" fmla="*/ 4068647 h 6864730"/>
              <a:gd name="connsiteX28" fmla="*/ 1057146 w 5546031"/>
              <a:gd name="connsiteY28" fmla="*/ 4149617 h 6864730"/>
              <a:gd name="connsiteX29" fmla="*/ 1069719 w 5546031"/>
              <a:gd name="connsiteY29" fmla="*/ 4620012 h 6864730"/>
              <a:gd name="connsiteX30" fmla="*/ 1095113 w 5546031"/>
              <a:gd name="connsiteY30" fmla="*/ 4538207 h 6864730"/>
              <a:gd name="connsiteX31" fmla="*/ 1576145 w 5546031"/>
              <a:gd name="connsiteY31" fmla="*/ 4219357 h 6864730"/>
              <a:gd name="connsiteX32" fmla="*/ 1609779 w 5546031"/>
              <a:gd name="connsiteY32" fmla="*/ 4222748 h 6864730"/>
              <a:gd name="connsiteX33" fmla="*/ 1609779 w 5546031"/>
              <a:gd name="connsiteY33" fmla="*/ 4205666 h 6864730"/>
              <a:gd name="connsiteX34" fmla="*/ 1577115 w 5546031"/>
              <a:gd name="connsiteY34" fmla="*/ 4208959 h 6864730"/>
              <a:gd name="connsiteX35" fmla="*/ 1055057 w 5546031"/>
              <a:gd name="connsiteY35" fmla="*/ 3686901 h 6864730"/>
              <a:gd name="connsiteX36" fmla="*/ 1577115 w 5546031"/>
              <a:gd name="connsiteY36" fmla="*/ 3164843 h 6864730"/>
              <a:gd name="connsiteX37" fmla="*/ 2088567 w 5546031"/>
              <a:gd name="connsiteY37" fmla="*/ 3581688 h 6864730"/>
              <a:gd name="connsiteX38" fmla="*/ 2098635 w 5546031"/>
              <a:gd name="connsiteY38" fmla="*/ 3681565 h 6864730"/>
              <a:gd name="connsiteX39" fmla="*/ 2113837 w 5546031"/>
              <a:gd name="connsiteY39" fmla="*/ 3681565 h 6864730"/>
              <a:gd name="connsiteX40" fmla="*/ 2113837 w 5546031"/>
              <a:gd name="connsiteY40" fmla="*/ 2637449 h 6864730"/>
              <a:gd name="connsiteX41" fmla="*/ 2114775 w 5546031"/>
              <a:gd name="connsiteY41" fmla="*/ 2637449 h 6864730"/>
              <a:gd name="connsiteX42" fmla="*/ 2113835 w 5546031"/>
              <a:gd name="connsiteY42" fmla="*/ 2628122 h 6864730"/>
              <a:gd name="connsiteX43" fmla="*/ 2635893 w 5546031"/>
              <a:gd name="connsiteY43" fmla="*/ 2106064 h 6864730"/>
              <a:gd name="connsiteX44" fmla="*/ 2649648 w 5546031"/>
              <a:gd name="connsiteY44" fmla="*/ 2107451 h 6864730"/>
              <a:gd name="connsiteX45" fmla="*/ 2649648 w 5546031"/>
              <a:gd name="connsiteY45" fmla="*/ 2090015 h 6864730"/>
              <a:gd name="connsiteX46" fmla="*/ 2635894 w 5546031"/>
              <a:gd name="connsiteY46" fmla="*/ 2091401 h 6864730"/>
              <a:gd name="connsiteX47" fmla="*/ 2113836 w 5546031"/>
              <a:gd name="connsiteY47" fmla="*/ 1569343 h 6864730"/>
              <a:gd name="connsiteX48" fmla="*/ 2635894 w 5546031"/>
              <a:gd name="connsiteY48" fmla="*/ 1047285 h 6864730"/>
              <a:gd name="connsiteX49" fmla="*/ 2649648 w 5546031"/>
              <a:gd name="connsiteY49" fmla="*/ 1048672 h 6864730"/>
              <a:gd name="connsiteX50" fmla="*/ 2649648 w 5546031"/>
              <a:gd name="connsiteY50" fmla="*/ 1043268 h 6864730"/>
              <a:gd name="connsiteX51" fmla="*/ 2689899 w 5546031"/>
              <a:gd name="connsiteY51" fmla="*/ 1039210 h 6864730"/>
              <a:gd name="connsiteX52" fmla="*/ 2689899 w 5546031"/>
              <a:gd name="connsiteY52" fmla="*/ 1038672 h 6864730"/>
              <a:gd name="connsiteX53" fmla="*/ 2635893 w 5546031"/>
              <a:gd name="connsiteY53" fmla="*/ 1044116 h 6864730"/>
              <a:gd name="connsiteX54" fmla="*/ 2113835 w 5546031"/>
              <a:gd name="connsiteY54" fmla="*/ 522058 h 6864730"/>
              <a:gd name="connsiteX55" fmla="*/ 2635893 w 5546031"/>
              <a:gd name="connsiteY55"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89899 w 5546031"/>
              <a:gd name="connsiteY51" fmla="*/ 1038672 h 6864730"/>
              <a:gd name="connsiteX52" fmla="*/ 2635893 w 5546031"/>
              <a:gd name="connsiteY52" fmla="*/ 1044116 h 6864730"/>
              <a:gd name="connsiteX53" fmla="*/ 2113835 w 5546031"/>
              <a:gd name="connsiteY53" fmla="*/ 522058 h 6864730"/>
              <a:gd name="connsiteX54" fmla="*/ 2635893 w 5546031"/>
              <a:gd name="connsiteY54"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89899 w 5546031"/>
              <a:gd name="connsiteY50" fmla="*/ 1039210 h 6864730"/>
              <a:gd name="connsiteX51" fmla="*/ 2635893 w 5546031"/>
              <a:gd name="connsiteY51" fmla="*/ 1044116 h 6864730"/>
              <a:gd name="connsiteX52" fmla="*/ 2113835 w 5546031"/>
              <a:gd name="connsiteY52" fmla="*/ 522058 h 6864730"/>
              <a:gd name="connsiteX53" fmla="*/ 2635893 w 5546031"/>
              <a:gd name="connsiteY53"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3846766 w 5546031"/>
              <a:gd name="connsiteY9" fmla="*/ 537 h 6864730"/>
              <a:gd name="connsiteX10" fmla="*/ 5545537 w 5546031"/>
              <a:gd name="connsiteY10" fmla="*/ 537 h 6864730"/>
              <a:gd name="connsiteX11" fmla="*/ 5545536 w 5546031"/>
              <a:gd name="connsiteY11" fmla="*/ 6860545 h 6864730"/>
              <a:gd name="connsiteX12" fmla="*/ 1067337 w 5546031"/>
              <a:gd name="connsiteY12" fmla="*/ 6863300 h 6864730"/>
              <a:gd name="connsiteX13" fmla="*/ 1069719 w 5546031"/>
              <a:gd name="connsiteY13" fmla="*/ 6318334 h 6864730"/>
              <a:gd name="connsiteX14" fmla="*/ 1069720 w 5546031"/>
              <a:gd name="connsiteY14" fmla="*/ 6318321 h 6864730"/>
              <a:gd name="connsiteX15" fmla="*/ 1069719 w 5546031"/>
              <a:gd name="connsiteY15" fmla="*/ 6318310 h 6864730"/>
              <a:gd name="connsiteX16" fmla="*/ 1061010 w 5546031"/>
              <a:gd name="connsiteY16" fmla="*/ 6219603 h 6864730"/>
              <a:gd name="connsiteX17" fmla="*/ 624433 w 5546031"/>
              <a:gd name="connsiteY17" fmla="*/ 5771972 h 6864730"/>
              <a:gd name="connsiteX18" fmla="*/ 426816 w 5546031"/>
              <a:gd name="connsiteY18" fmla="*/ 5735384 h 6864730"/>
              <a:gd name="connsiteX19" fmla="*/ 9971 w 5546031"/>
              <a:gd name="connsiteY19" fmla="*/ 5223932 h 6864730"/>
              <a:gd name="connsiteX20" fmla="*/ 426816 w 5546031"/>
              <a:gd name="connsiteY20" fmla="*/ 4712481 h 6864730"/>
              <a:gd name="connsiteX21" fmla="*/ 512040 w 5546031"/>
              <a:gd name="connsiteY21" fmla="*/ 4703889 h 6864730"/>
              <a:gd name="connsiteX22" fmla="*/ 512040 w 5546031"/>
              <a:gd name="connsiteY22" fmla="*/ 4703511 h 6864730"/>
              <a:gd name="connsiteX23" fmla="*/ 423086 w 5546031"/>
              <a:gd name="connsiteY23" fmla="*/ 4694544 h 6864730"/>
              <a:gd name="connsiteX24" fmla="*/ 0 w 5546031"/>
              <a:gd name="connsiteY24" fmla="*/ 4175435 h 6864730"/>
              <a:gd name="connsiteX25" fmla="*/ 529874 w 5546031"/>
              <a:gd name="connsiteY25" fmla="*/ 3645561 h 6864730"/>
              <a:gd name="connsiteX26" fmla="*/ 1048983 w 5546031"/>
              <a:gd name="connsiteY26" fmla="*/ 4068647 h 6864730"/>
              <a:gd name="connsiteX27" fmla="*/ 1057146 w 5546031"/>
              <a:gd name="connsiteY27" fmla="*/ 4149617 h 6864730"/>
              <a:gd name="connsiteX28" fmla="*/ 1069719 w 5546031"/>
              <a:gd name="connsiteY28" fmla="*/ 4620012 h 6864730"/>
              <a:gd name="connsiteX29" fmla="*/ 1095113 w 5546031"/>
              <a:gd name="connsiteY29" fmla="*/ 4538207 h 6864730"/>
              <a:gd name="connsiteX30" fmla="*/ 1576145 w 5546031"/>
              <a:gd name="connsiteY30" fmla="*/ 4219357 h 6864730"/>
              <a:gd name="connsiteX31" fmla="*/ 1609779 w 5546031"/>
              <a:gd name="connsiteY31" fmla="*/ 4222748 h 6864730"/>
              <a:gd name="connsiteX32" fmla="*/ 1609779 w 5546031"/>
              <a:gd name="connsiteY32" fmla="*/ 4205666 h 6864730"/>
              <a:gd name="connsiteX33" fmla="*/ 1577115 w 5546031"/>
              <a:gd name="connsiteY33" fmla="*/ 4208959 h 6864730"/>
              <a:gd name="connsiteX34" fmla="*/ 1055057 w 5546031"/>
              <a:gd name="connsiteY34" fmla="*/ 3686901 h 6864730"/>
              <a:gd name="connsiteX35" fmla="*/ 1577115 w 5546031"/>
              <a:gd name="connsiteY35" fmla="*/ 3164843 h 6864730"/>
              <a:gd name="connsiteX36" fmla="*/ 2088567 w 5546031"/>
              <a:gd name="connsiteY36" fmla="*/ 3581688 h 6864730"/>
              <a:gd name="connsiteX37" fmla="*/ 2098635 w 5546031"/>
              <a:gd name="connsiteY37" fmla="*/ 3681565 h 6864730"/>
              <a:gd name="connsiteX38" fmla="*/ 2113837 w 5546031"/>
              <a:gd name="connsiteY38" fmla="*/ 3681565 h 6864730"/>
              <a:gd name="connsiteX39" fmla="*/ 2113837 w 5546031"/>
              <a:gd name="connsiteY39" fmla="*/ 2637449 h 6864730"/>
              <a:gd name="connsiteX40" fmla="*/ 2114775 w 5546031"/>
              <a:gd name="connsiteY40" fmla="*/ 2637449 h 6864730"/>
              <a:gd name="connsiteX41" fmla="*/ 2113835 w 5546031"/>
              <a:gd name="connsiteY41" fmla="*/ 2628122 h 6864730"/>
              <a:gd name="connsiteX42" fmla="*/ 2635893 w 5546031"/>
              <a:gd name="connsiteY42" fmla="*/ 2106064 h 6864730"/>
              <a:gd name="connsiteX43" fmla="*/ 2649648 w 5546031"/>
              <a:gd name="connsiteY43" fmla="*/ 2107451 h 6864730"/>
              <a:gd name="connsiteX44" fmla="*/ 2649648 w 5546031"/>
              <a:gd name="connsiteY44" fmla="*/ 2090015 h 6864730"/>
              <a:gd name="connsiteX45" fmla="*/ 2635894 w 5546031"/>
              <a:gd name="connsiteY45" fmla="*/ 2091401 h 6864730"/>
              <a:gd name="connsiteX46" fmla="*/ 2113836 w 5546031"/>
              <a:gd name="connsiteY46" fmla="*/ 1569343 h 6864730"/>
              <a:gd name="connsiteX47" fmla="*/ 2635894 w 5546031"/>
              <a:gd name="connsiteY47" fmla="*/ 1047285 h 6864730"/>
              <a:gd name="connsiteX48" fmla="*/ 2649648 w 5546031"/>
              <a:gd name="connsiteY48" fmla="*/ 1048672 h 6864730"/>
              <a:gd name="connsiteX49" fmla="*/ 2649648 w 5546031"/>
              <a:gd name="connsiteY49" fmla="*/ 1043268 h 6864730"/>
              <a:gd name="connsiteX50" fmla="*/ 2635893 w 5546031"/>
              <a:gd name="connsiteY50" fmla="*/ 1044116 h 6864730"/>
              <a:gd name="connsiteX51" fmla="*/ 2113835 w 5546031"/>
              <a:gd name="connsiteY51" fmla="*/ 522058 h 6864730"/>
              <a:gd name="connsiteX52" fmla="*/ 2635893 w 5546031"/>
              <a:gd name="connsiteY52" fmla="*/ 0 h 6864730"/>
              <a:gd name="connsiteX0" fmla="*/ 1577115 w 5546031"/>
              <a:gd name="connsiteY0" fmla="*/ 2106064 h 6864730"/>
              <a:gd name="connsiteX1" fmla="*/ 2099173 w 5546031"/>
              <a:gd name="connsiteY1" fmla="*/ 2628122 h 6864730"/>
              <a:gd name="connsiteX2" fmla="*/ 1577115 w 5546031"/>
              <a:gd name="connsiteY2" fmla="*/ 3150180 h 6864730"/>
              <a:gd name="connsiteX3" fmla="*/ 1055057 w 5546031"/>
              <a:gd name="connsiteY3" fmla="*/ 2628122 h 6864730"/>
              <a:gd name="connsiteX4" fmla="*/ 1577115 w 5546031"/>
              <a:gd name="connsiteY4" fmla="*/ 2106064 h 6864730"/>
              <a:gd name="connsiteX5" fmla="*/ 2635893 w 5546031"/>
              <a:gd name="connsiteY5" fmla="*/ 0 h 6864730"/>
              <a:gd name="connsiteX6" fmla="*/ 2649648 w 5546031"/>
              <a:gd name="connsiteY6" fmla="*/ 1387 h 6864730"/>
              <a:gd name="connsiteX7" fmla="*/ 2649648 w 5546031"/>
              <a:gd name="connsiteY7" fmla="*/ 537 h 6864730"/>
              <a:gd name="connsiteX8" fmla="*/ 3846766 w 5546031"/>
              <a:gd name="connsiteY8" fmla="*/ 0 h 6864730"/>
              <a:gd name="connsiteX9" fmla="*/ 5545537 w 5546031"/>
              <a:gd name="connsiteY9" fmla="*/ 537 h 6864730"/>
              <a:gd name="connsiteX10" fmla="*/ 5545536 w 5546031"/>
              <a:gd name="connsiteY10" fmla="*/ 6860545 h 6864730"/>
              <a:gd name="connsiteX11" fmla="*/ 1067337 w 5546031"/>
              <a:gd name="connsiteY11" fmla="*/ 6863300 h 6864730"/>
              <a:gd name="connsiteX12" fmla="*/ 1069719 w 5546031"/>
              <a:gd name="connsiteY12" fmla="*/ 6318334 h 6864730"/>
              <a:gd name="connsiteX13" fmla="*/ 1069720 w 5546031"/>
              <a:gd name="connsiteY13" fmla="*/ 6318321 h 6864730"/>
              <a:gd name="connsiteX14" fmla="*/ 1069719 w 5546031"/>
              <a:gd name="connsiteY14" fmla="*/ 6318310 h 6864730"/>
              <a:gd name="connsiteX15" fmla="*/ 1061010 w 5546031"/>
              <a:gd name="connsiteY15" fmla="*/ 6219603 h 6864730"/>
              <a:gd name="connsiteX16" fmla="*/ 624433 w 5546031"/>
              <a:gd name="connsiteY16" fmla="*/ 5771972 h 6864730"/>
              <a:gd name="connsiteX17" fmla="*/ 426816 w 5546031"/>
              <a:gd name="connsiteY17" fmla="*/ 5735384 h 6864730"/>
              <a:gd name="connsiteX18" fmla="*/ 9971 w 5546031"/>
              <a:gd name="connsiteY18" fmla="*/ 5223932 h 6864730"/>
              <a:gd name="connsiteX19" fmla="*/ 426816 w 5546031"/>
              <a:gd name="connsiteY19" fmla="*/ 4712481 h 6864730"/>
              <a:gd name="connsiteX20" fmla="*/ 512040 w 5546031"/>
              <a:gd name="connsiteY20" fmla="*/ 4703889 h 6864730"/>
              <a:gd name="connsiteX21" fmla="*/ 512040 w 5546031"/>
              <a:gd name="connsiteY21" fmla="*/ 4703511 h 6864730"/>
              <a:gd name="connsiteX22" fmla="*/ 423086 w 5546031"/>
              <a:gd name="connsiteY22" fmla="*/ 4694544 h 6864730"/>
              <a:gd name="connsiteX23" fmla="*/ 0 w 5546031"/>
              <a:gd name="connsiteY23" fmla="*/ 4175435 h 6864730"/>
              <a:gd name="connsiteX24" fmla="*/ 529874 w 5546031"/>
              <a:gd name="connsiteY24" fmla="*/ 3645561 h 6864730"/>
              <a:gd name="connsiteX25" fmla="*/ 1048983 w 5546031"/>
              <a:gd name="connsiteY25" fmla="*/ 4068647 h 6864730"/>
              <a:gd name="connsiteX26" fmla="*/ 1057146 w 5546031"/>
              <a:gd name="connsiteY26" fmla="*/ 4149617 h 6864730"/>
              <a:gd name="connsiteX27" fmla="*/ 1069719 w 5546031"/>
              <a:gd name="connsiteY27" fmla="*/ 4620012 h 6864730"/>
              <a:gd name="connsiteX28" fmla="*/ 1095113 w 5546031"/>
              <a:gd name="connsiteY28" fmla="*/ 4538207 h 6864730"/>
              <a:gd name="connsiteX29" fmla="*/ 1576145 w 5546031"/>
              <a:gd name="connsiteY29" fmla="*/ 4219357 h 6864730"/>
              <a:gd name="connsiteX30" fmla="*/ 1609779 w 5546031"/>
              <a:gd name="connsiteY30" fmla="*/ 4222748 h 6864730"/>
              <a:gd name="connsiteX31" fmla="*/ 1609779 w 5546031"/>
              <a:gd name="connsiteY31" fmla="*/ 4205666 h 6864730"/>
              <a:gd name="connsiteX32" fmla="*/ 1577115 w 5546031"/>
              <a:gd name="connsiteY32" fmla="*/ 4208959 h 6864730"/>
              <a:gd name="connsiteX33" fmla="*/ 1055057 w 5546031"/>
              <a:gd name="connsiteY33" fmla="*/ 3686901 h 6864730"/>
              <a:gd name="connsiteX34" fmla="*/ 1577115 w 5546031"/>
              <a:gd name="connsiteY34" fmla="*/ 3164843 h 6864730"/>
              <a:gd name="connsiteX35" fmla="*/ 2088567 w 5546031"/>
              <a:gd name="connsiteY35" fmla="*/ 3581688 h 6864730"/>
              <a:gd name="connsiteX36" fmla="*/ 2098635 w 5546031"/>
              <a:gd name="connsiteY36" fmla="*/ 3681565 h 6864730"/>
              <a:gd name="connsiteX37" fmla="*/ 2113837 w 5546031"/>
              <a:gd name="connsiteY37" fmla="*/ 3681565 h 6864730"/>
              <a:gd name="connsiteX38" fmla="*/ 2113837 w 5546031"/>
              <a:gd name="connsiteY38" fmla="*/ 2637449 h 6864730"/>
              <a:gd name="connsiteX39" fmla="*/ 2114775 w 5546031"/>
              <a:gd name="connsiteY39" fmla="*/ 2637449 h 6864730"/>
              <a:gd name="connsiteX40" fmla="*/ 2113835 w 5546031"/>
              <a:gd name="connsiteY40" fmla="*/ 2628122 h 6864730"/>
              <a:gd name="connsiteX41" fmla="*/ 2635893 w 5546031"/>
              <a:gd name="connsiteY41" fmla="*/ 2106064 h 6864730"/>
              <a:gd name="connsiteX42" fmla="*/ 2649648 w 5546031"/>
              <a:gd name="connsiteY42" fmla="*/ 2107451 h 6864730"/>
              <a:gd name="connsiteX43" fmla="*/ 2649648 w 5546031"/>
              <a:gd name="connsiteY43" fmla="*/ 2090015 h 6864730"/>
              <a:gd name="connsiteX44" fmla="*/ 2635894 w 5546031"/>
              <a:gd name="connsiteY44" fmla="*/ 2091401 h 6864730"/>
              <a:gd name="connsiteX45" fmla="*/ 2113836 w 5546031"/>
              <a:gd name="connsiteY45" fmla="*/ 1569343 h 6864730"/>
              <a:gd name="connsiteX46" fmla="*/ 2635894 w 5546031"/>
              <a:gd name="connsiteY46" fmla="*/ 1047285 h 6864730"/>
              <a:gd name="connsiteX47" fmla="*/ 2649648 w 5546031"/>
              <a:gd name="connsiteY47" fmla="*/ 1048672 h 6864730"/>
              <a:gd name="connsiteX48" fmla="*/ 2649648 w 5546031"/>
              <a:gd name="connsiteY48" fmla="*/ 1043268 h 6864730"/>
              <a:gd name="connsiteX49" fmla="*/ 2635893 w 5546031"/>
              <a:gd name="connsiteY49" fmla="*/ 1044116 h 6864730"/>
              <a:gd name="connsiteX50" fmla="*/ 2113835 w 5546031"/>
              <a:gd name="connsiteY50" fmla="*/ 522058 h 6864730"/>
              <a:gd name="connsiteX51" fmla="*/ 2635893 w 5546031"/>
              <a:gd name="connsiteY51" fmla="*/ 0 h 686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5546031" h="6864730">
                <a:moveTo>
                  <a:pt x="1577115" y="2106064"/>
                </a:moveTo>
                <a:cubicBezTo>
                  <a:pt x="1865440" y="2106064"/>
                  <a:pt x="2099173" y="2339797"/>
                  <a:pt x="2099173" y="2628122"/>
                </a:cubicBezTo>
                <a:cubicBezTo>
                  <a:pt x="2099173" y="2916447"/>
                  <a:pt x="1865440" y="3150180"/>
                  <a:pt x="1577115" y="3150180"/>
                </a:cubicBezTo>
                <a:cubicBezTo>
                  <a:pt x="1288790" y="3150180"/>
                  <a:pt x="1055057" y="2916447"/>
                  <a:pt x="1055057" y="2628122"/>
                </a:cubicBezTo>
                <a:cubicBezTo>
                  <a:pt x="1055057" y="2339797"/>
                  <a:pt x="1288790" y="2106064"/>
                  <a:pt x="1577115" y="2106064"/>
                </a:cubicBezTo>
                <a:close/>
                <a:moveTo>
                  <a:pt x="2635893" y="0"/>
                </a:moveTo>
                <a:lnTo>
                  <a:pt x="2649648" y="1387"/>
                </a:lnTo>
                <a:lnTo>
                  <a:pt x="2649648" y="537"/>
                </a:lnTo>
                <a:lnTo>
                  <a:pt x="3846766" y="0"/>
                </a:lnTo>
                <a:lnTo>
                  <a:pt x="5545537" y="537"/>
                </a:lnTo>
                <a:cubicBezTo>
                  <a:pt x="5543820" y="2314681"/>
                  <a:pt x="5547253" y="4546401"/>
                  <a:pt x="5545536" y="6860545"/>
                </a:cubicBezTo>
                <a:cubicBezTo>
                  <a:pt x="5545847" y="6861075"/>
                  <a:pt x="2560070" y="6867533"/>
                  <a:pt x="1067337" y="6863300"/>
                </a:cubicBezTo>
                <a:cubicBezTo>
                  <a:pt x="1068990" y="6701392"/>
                  <a:pt x="1068066" y="6480242"/>
                  <a:pt x="1069719" y="6318334"/>
                </a:cubicBezTo>
                <a:cubicBezTo>
                  <a:pt x="1069719" y="6318330"/>
                  <a:pt x="1069720" y="6318325"/>
                  <a:pt x="1069720" y="6318321"/>
                </a:cubicBezTo>
                <a:cubicBezTo>
                  <a:pt x="1069720" y="6318317"/>
                  <a:pt x="1069719" y="6318314"/>
                  <a:pt x="1069719" y="6318310"/>
                </a:cubicBezTo>
                <a:lnTo>
                  <a:pt x="1061010" y="6219603"/>
                </a:lnTo>
                <a:cubicBezTo>
                  <a:pt x="1020946" y="5995312"/>
                  <a:pt x="846793" y="5817474"/>
                  <a:pt x="624433" y="5771972"/>
                </a:cubicBezTo>
                <a:lnTo>
                  <a:pt x="426816" y="5735384"/>
                </a:lnTo>
                <a:cubicBezTo>
                  <a:pt x="188923" y="5686704"/>
                  <a:pt x="9971" y="5476217"/>
                  <a:pt x="9971" y="5223932"/>
                </a:cubicBezTo>
                <a:cubicBezTo>
                  <a:pt x="9971" y="4971648"/>
                  <a:pt x="188923" y="4761160"/>
                  <a:pt x="426816" y="4712481"/>
                </a:cubicBezTo>
                <a:lnTo>
                  <a:pt x="512040" y="4703889"/>
                </a:lnTo>
                <a:lnTo>
                  <a:pt x="512040" y="4703511"/>
                </a:lnTo>
                <a:lnTo>
                  <a:pt x="423086" y="4694544"/>
                </a:lnTo>
                <a:cubicBezTo>
                  <a:pt x="181632" y="4645135"/>
                  <a:pt x="0" y="4431496"/>
                  <a:pt x="0" y="4175435"/>
                </a:cubicBezTo>
                <a:cubicBezTo>
                  <a:pt x="0" y="3882794"/>
                  <a:pt x="237233" y="3645561"/>
                  <a:pt x="529874" y="3645561"/>
                </a:cubicBezTo>
                <a:cubicBezTo>
                  <a:pt x="785935" y="3645561"/>
                  <a:pt x="999574" y="3827193"/>
                  <a:pt x="1048983" y="4068647"/>
                </a:cubicBezTo>
                <a:lnTo>
                  <a:pt x="1057146" y="4149617"/>
                </a:lnTo>
                <a:cubicBezTo>
                  <a:pt x="1060602" y="4241511"/>
                  <a:pt x="1063391" y="4555247"/>
                  <a:pt x="1069719" y="4620012"/>
                </a:cubicBezTo>
                <a:lnTo>
                  <a:pt x="1095113" y="4538207"/>
                </a:lnTo>
                <a:cubicBezTo>
                  <a:pt x="1174366" y="4350832"/>
                  <a:pt x="1359902" y="4219357"/>
                  <a:pt x="1576145" y="4219357"/>
                </a:cubicBezTo>
                <a:lnTo>
                  <a:pt x="1609779" y="4222748"/>
                </a:lnTo>
                <a:lnTo>
                  <a:pt x="1609779" y="4205666"/>
                </a:lnTo>
                <a:lnTo>
                  <a:pt x="1577115" y="4208959"/>
                </a:lnTo>
                <a:cubicBezTo>
                  <a:pt x="1288790" y="4208959"/>
                  <a:pt x="1055057" y="3975226"/>
                  <a:pt x="1055057" y="3686901"/>
                </a:cubicBezTo>
                <a:cubicBezTo>
                  <a:pt x="1055057" y="3398576"/>
                  <a:pt x="1288790" y="3164843"/>
                  <a:pt x="1577115" y="3164843"/>
                </a:cubicBezTo>
                <a:cubicBezTo>
                  <a:pt x="1829399" y="3164843"/>
                  <a:pt x="2039887" y="3343795"/>
                  <a:pt x="2088567" y="3581688"/>
                </a:cubicBezTo>
                <a:lnTo>
                  <a:pt x="2098635" y="3681565"/>
                </a:lnTo>
                <a:lnTo>
                  <a:pt x="2113837" y="3681565"/>
                </a:lnTo>
                <a:lnTo>
                  <a:pt x="2113837" y="2637449"/>
                </a:lnTo>
                <a:lnTo>
                  <a:pt x="2114775" y="2637449"/>
                </a:lnTo>
                <a:cubicBezTo>
                  <a:pt x="2114462" y="2634340"/>
                  <a:pt x="2114148" y="2631231"/>
                  <a:pt x="2113835" y="2628122"/>
                </a:cubicBezTo>
                <a:cubicBezTo>
                  <a:pt x="2113835" y="2339797"/>
                  <a:pt x="2347568" y="2106064"/>
                  <a:pt x="2635893" y="2106064"/>
                </a:cubicBezTo>
                <a:lnTo>
                  <a:pt x="2649648" y="2107451"/>
                </a:lnTo>
                <a:lnTo>
                  <a:pt x="2649648" y="2090015"/>
                </a:lnTo>
                <a:lnTo>
                  <a:pt x="2635894" y="2091401"/>
                </a:lnTo>
                <a:cubicBezTo>
                  <a:pt x="2347569" y="2091401"/>
                  <a:pt x="2113836" y="1857668"/>
                  <a:pt x="2113836" y="1569343"/>
                </a:cubicBezTo>
                <a:cubicBezTo>
                  <a:pt x="2113836" y="1281018"/>
                  <a:pt x="2347569" y="1047285"/>
                  <a:pt x="2635894" y="1047285"/>
                </a:cubicBezTo>
                <a:lnTo>
                  <a:pt x="2649648" y="1048672"/>
                </a:lnTo>
                <a:lnTo>
                  <a:pt x="2649648" y="1043268"/>
                </a:lnTo>
                <a:lnTo>
                  <a:pt x="2635893" y="1044116"/>
                </a:lnTo>
                <a:cubicBezTo>
                  <a:pt x="2347568" y="1044116"/>
                  <a:pt x="2113835" y="810383"/>
                  <a:pt x="2113835" y="522058"/>
                </a:cubicBezTo>
                <a:cubicBezTo>
                  <a:pt x="2113835" y="233733"/>
                  <a:pt x="2347568" y="0"/>
                  <a:pt x="2635893" y="0"/>
                </a:cubicBezTo>
                <a:close/>
              </a:path>
            </a:pathLst>
          </a:custGeom>
          <a:solidFill>
            <a:schemeClr val="bg1">
              <a:lumMod val="95000"/>
            </a:schemeClr>
          </a:solidFill>
        </p:spPr>
        <p:txBody>
          <a:bodyPr wrap="square" anchor="ctr" anchorCtr="0">
            <a:noAutofit/>
          </a:bodyPr>
          <a:lstStyle>
            <a:lvl1pPr marL="0" indent="0" algn="ctr">
              <a:buNone/>
              <a:defRPr sz="1200">
                <a:latin typeface="+mn-lt"/>
              </a:defRPr>
            </a:lvl1pPr>
          </a:lstStyle>
          <a:p>
            <a:r>
              <a:rPr lang="fi-FI"/>
              <a:t>Lisää kuva napsauttamalla kuvaketta</a:t>
            </a:r>
            <a:endParaRPr lang="fi-FI" dirty="0"/>
          </a:p>
        </p:txBody>
      </p:sp>
    </p:spTree>
    <p:extLst>
      <p:ext uri="{BB962C8B-B14F-4D97-AF65-F5344CB8AC3E}">
        <p14:creationId xmlns:p14="http://schemas.microsoft.com/office/powerpoint/2010/main" val="804499088"/>
      </p:ext>
    </p:extLst>
  </p:cSld>
  <p:clrMapOvr>
    <a:masterClrMapping/>
  </p:clrMapOvr>
  <p:hf hdr="0" ftr="0" dt="0"/>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dirty="0"/>
              <a:t>Muokkaa perustyyliä napsauttamalla</a:t>
            </a:r>
          </a:p>
        </p:txBody>
      </p:sp>
      <p:sp>
        <p:nvSpPr>
          <p:cNvPr id="9" name="Sisällön paikkamerkki 8"/>
          <p:cNvSpPr>
            <a:spLocks noGrp="1"/>
          </p:cNvSpPr>
          <p:nvPr>
            <p:ph sz="quarter" idx="13"/>
          </p:nvPr>
        </p:nvSpPr>
        <p:spPr>
          <a:xfrm>
            <a:off x="479425" y="1628775"/>
            <a:ext cx="5472113"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11" name="Sisällön paikkamerkki 10"/>
          <p:cNvSpPr>
            <a:spLocks noGrp="1"/>
          </p:cNvSpPr>
          <p:nvPr>
            <p:ph sz="quarter" idx="14"/>
          </p:nvPr>
        </p:nvSpPr>
        <p:spPr>
          <a:xfrm>
            <a:off x="6240463" y="1628775"/>
            <a:ext cx="5472112" cy="4321175"/>
          </a:xfrm>
        </p:spPr>
        <p:txBody>
          <a:bodyPr/>
          <a:lstStyle>
            <a:lvl1pPr>
              <a:defRPr sz="28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15044637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479425" y="333375"/>
            <a:ext cx="11233150" cy="935039"/>
          </a:xfrm>
        </p:spPr>
        <p:txBody>
          <a:bodyPr/>
          <a:lstStyle>
            <a:lvl1pPr>
              <a:defRPr b="1">
                <a:latin typeface="+mj-lt"/>
              </a:defRPr>
            </a:lvl1pPr>
          </a:lstStyle>
          <a:p>
            <a:r>
              <a:rPr lang="fi-FI" dirty="0"/>
              <a:t>Muokkaa perustyyliä napsauttamalla</a:t>
            </a:r>
          </a:p>
        </p:txBody>
      </p:sp>
      <p:sp>
        <p:nvSpPr>
          <p:cNvPr id="3" name="Tekstin paikkamerkki 2"/>
          <p:cNvSpPr>
            <a:spLocks noGrp="1"/>
          </p:cNvSpPr>
          <p:nvPr>
            <p:ph type="body" idx="1"/>
          </p:nvPr>
        </p:nvSpPr>
        <p:spPr>
          <a:xfrm>
            <a:off x="479425" y="1633538"/>
            <a:ext cx="5472113"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79425" y="2505075"/>
            <a:ext cx="5472113"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Tekstin paikkamerkki 4"/>
          <p:cNvSpPr>
            <a:spLocks noGrp="1"/>
          </p:cNvSpPr>
          <p:nvPr>
            <p:ph type="body" sz="quarter" idx="3"/>
          </p:nvPr>
        </p:nvSpPr>
        <p:spPr>
          <a:xfrm>
            <a:off x="6240463" y="1633538"/>
            <a:ext cx="5472112" cy="679338"/>
          </a:xfrm>
        </p:spPr>
        <p:txBody>
          <a:bodyPr anchor="b"/>
          <a:lstStyle>
            <a:lvl1pPr marL="0" indent="0">
              <a:buNone/>
              <a:defRPr sz="2800" b="1">
                <a:solidFill>
                  <a:schemeClr val="accent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240463" y="2505075"/>
            <a:ext cx="5472112" cy="344487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Tree>
    <p:extLst>
      <p:ext uri="{BB962C8B-B14F-4D97-AF65-F5344CB8AC3E}">
        <p14:creationId xmlns:p14="http://schemas.microsoft.com/office/powerpoint/2010/main" val="32288449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1">
                <a:latin typeface="+mj-lt"/>
              </a:defRPr>
            </a:lvl1pPr>
          </a:lstStyle>
          <a:p>
            <a:r>
              <a:rPr lang="fi-FI" dirty="0"/>
              <a:t>Muokkaa perustyyliä napsauttamalla</a:t>
            </a:r>
          </a:p>
        </p:txBody>
      </p:sp>
    </p:spTree>
    <p:extLst>
      <p:ext uri="{BB962C8B-B14F-4D97-AF65-F5344CB8AC3E}">
        <p14:creationId xmlns:p14="http://schemas.microsoft.com/office/powerpoint/2010/main" val="333909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a:xfrm>
            <a:off x="941294" y="365125"/>
            <a:ext cx="5154706" cy="1342055"/>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941294" y="1980000"/>
            <a:ext cx="5154706" cy="403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6437376" y="0"/>
            <a:ext cx="5754624" cy="6011999"/>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6" name="Dian numeron paikkamerkki 5">
            <a:extLst>
              <a:ext uri="{FF2B5EF4-FFF2-40B4-BE49-F238E27FC236}">
                <a16:creationId xmlns:a16="http://schemas.microsoft.com/office/drawing/2014/main" id="{FA24F556-BF60-4DBB-8E3E-8EA1C515E39A}"/>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8CA60584-89CB-44E2-B64D-05CFD441DE1A}"/>
              </a:ext>
            </a:extLst>
          </p:cNvPr>
          <p:cNvSpPr>
            <a:spLocks noGrp="1"/>
          </p:cNvSpPr>
          <p:nvPr>
            <p:ph type="dt" sz="half" idx="14"/>
          </p:nvPr>
        </p:nvSpPr>
        <p:spPr/>
        <p:txBody>
          <a:bodyPr/>
          <a:lstStyle/>
          <a:p>
            <a:fld id="{353918C2-5403-4183-9635-B9C20B1B18F0}" type="datetime1">
              <a:rPr lang="fi-FI" smtClean="0"/>
              <a:t>27.11.2024</a:t>
            </a:fld>
            <a:endParaRPr lang="fi-FI" dirty="0"/>
          </a:p>
        </p:txBody>
      </p:sp>
      <p:sp>
        <p:nvSpPr>
          <p:cNvPr id="5" name="Alatunnisteen paikkamerkki 4">
            <a:extLst>
              <a:ext uri="{FF2B5EF4-FFF2-40B4-BE49-F238E27FC236}">
                <a16:creationId xmlns:a16="http://schemas.microsoft.com/office/drawing/2014/main" id="{962ABC89-5D06-4FF4-84D6-229968C3523D}"/>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82377798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cSld name="Loppudia_valk">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userDrawn="1">
            <p:ph type="ctrTitle" hasCustomPrompt="1"/>
          </p:nvPr>
        </p:nvSpPr>
        <p:spPr>
          <a:xfrm>
            <a:off x="5959414" y="1270000"/>
            <a:ext cx="5753161" cy="1150887"/>
          </a:xfrm>
        </p:spPr>
        <p:txBody>
          <a:bodyPr anchor="b">
            <a:noAutofit/>
          </a:bodyPr>
          <a:lstStyle>
            <a:lvl1pPr algn="l">
              <a:defRPr sz="4400" b="1">
                <a:solidFill>
                  <a:schemeClr val="accent1"/>
                </a:solidFill>
                <a:latin typeface="+mj-lt"/>
              </a:defRPr>
            </a:lvl1pPr>
          </a:lstStyle>
          <a:p>
            <a:r>
              <a:rPr lang="fi-FI" dirty="0"/>
              <a:t>Muokkaa perustyyliä napsauttamalla</a:t>
            </a:r>
          </a:p>
        </p:txBody>
      </p:sp>
      <p:sp>
        <p:nvSpPr>
          <p:cNvPr id="3" name="Alaotsikko 2"/>
          <p:cNvSpPr>
            <a:spLocks noGrp="1"/>
          </p:cNvSpPr>
          <p:nvPr userDrawn="1">
            <p:ph type="subTitle" idx="1"/>
          </p:nvPr>
        </p:nvSpPr>
        <p:spPr>
          <a:xfrm>
            <a:off x="5959414" y="2636912"/>
            <a:ext cx="5753161" cy="3005364"/>
          </a:xfrm>
        </p:spPr>
        <p:txBody>
          <a:bodyPr lIns="0" tIns="0" rIns="0" bIns="0"/>
          <a:lstStyle>
            <a:lvl1pPr marL="0" indent="0" algn="l">
              <a:buNone/>
              <a:defRPr sz="1800">
                <a:solidFill>
                  <a:schemeClr val="accent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20" name="Kuva 19">
            <a:extLs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322624" y="1270000"/>
            <a:ext cx="3369220" cy="4372276"/>
          </a:xfrm>
          <a:prstGeom prst="rect">
            <a:avLst/>
          </a:prstGeom>
        </p:spPr>
      </p:pic>
      <p:pic>
        <p:nvPicPr>
          <p:cNvPr id="32" name="Kuva 31">
            <a:extLs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10272575" y="6237288"/>
            <a:ext cx="1440000" cy="425694"/>
          </a:xfrm>
          <a:prstGeom prst="rect">
            <a:avLst/>
          </a:prstGeom>
        </p:spPr>
      </p:pic>
      <p:pic>
        <p:nvPicPr>
          <p:cNvPr id="17" name="Kuva 16">
            <a:extLst>
              <a:ext uri="{FF2B5EF4-FFF2-40B4-BE49-F238E27FC236}">
                <a16:creationId xmlns:a16="http://schemas.microsoft.com/office/drawing/2014/main" id="{DB37A8E0-51C7-42D4-AA59-2ED69BF982BB}"/>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5951538" y="6237288"/>
            <a:ext cx="2150530" cy="360000"/>
          </a:xfrm>
          <a:prstGeom prst="rect">
            <a:avLst/>
          </a:prstGeom>
        </p:spPr>
      </p:pic>
    </p:spTree>
    <p:extLst>
      <p:ext uri="{BB962C8B-B14F-4D97-AF65-F5344CB8AC3E}">
        <p14:creationId xmlns:p14="http://schemas.microsoft.com/office/powerpoint/2010/main" val="203696275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uvatekstillinen kuva 2">
    <p:spTree>
      <p:nvGrpSpPr>
        <p:cNvPr id="1" name=""/>
        <p:cNvGrpSpPr/>
        <p:nvPr/>
      </p:nvGrpSpPr>
      <p:grpSpPr>
        <a:xfrm>
          <a:off x="0" y="0"/>
          <a:ext cx="0" cy="0"/>
          <a:chOff x="0" y="0"/>
          <a:chExt cx="0" cy="0"/>
        </a:xfrm>
      </p:grpSpPr>
      <p:sp>
        <p:nvSpPr>
          <p:cNvPr id="9" name="Kuvan paikkamerkki 2" descr="Valokuvapaikka">
            <a:extLst>
              <a:ext uri="{FF2B5EF4-FFF2-40B4-BE49-F238E27FC236}">
                <a16:creationId xmlns:a16="http://schemas.microsoft.com/office/drawing/2014/main" id="{87679063-3BB7-4554-AAB7-59F3641B3818}"/>
              </a:ext>
            </a:extLst>
          </p:cNvPr>
          <p:cNvSpPr>
            <a:spLocks noGrp="1"/>
          </p:cNvSpPr>
          <p:nvPr>
            <p:ph type="pic" idx="13"/>
          </p:nvPr>
        </p:nvSpPr>
        <p:spPr>
          <a:xfrm>
            <a:off x="0" y="0"/>
            <a:ext cx="5500116" cy="6011999"/>
          </a:xfrm>
          <a:solidFill>
            <a:schemeClr val="bg1">
              <a:lumMod val="95000"/>
            </a:schemeClr>
          </a:solidFill>
        </p:spPr>
        <p:txBody>
          <a:bodyPr anchor="ctr" anchorCtr="0"/>
          <a:lstStyle>
            <a:lvl1pPr marL="0" indent="0" algn="ctr">
              <a:buNone/>
              <a:defRPr sz="2000" b="1"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2" name="Otsikko 1">
            <a:extLst>
              <a:ext uri="{FF2B5EF4-FFF2-40B4-BE49-F238E27FC236}">
                <a16:creationId xmlns:a16="http://schemas.microsoft.com/office/drawing/2014/main" id="{31BE2784-DCEB-4056-A899-5190AA73EF04}"/>
              </a:ext>
            </a:extLst>
          </p:cNvPr>
          <p:cNvSpPr>
            <a:spLocks noGrp="1"/>
          </p:cNvSpPr>
          <p:nvPr>
            <p:ph type="title"/>
          </p:nvPr>
        </p:nvSpPr>
        <p:spPr>
          <a:xfrm>
            <a:off x="6098510" y="365125"/>
            <a:ext cx="5154706" cy="1342055"/>
          </a:xfrm>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26AE6D1D-4E74-42FF-A5C8-C06AD116BBF3}"/>
              </a:ext>
            </a:extLst>
          </p:cNvPr>
          <p:cNvSpPr>
            <a:spLocks noGrp="1"/>
          </p:cNvSpPr>
          <p:nvPr>
            <p:ph idx="1"/>
          </p:nvPr>
        </p:nvSpPr>
        <p:spPr>
          <a:xfrm>
            <a:off x="6098510" y="1980000"/>
            <a:ext cx="5154706" cy="403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6" name="Dian numeron paikkamerkki 5">
            <a:extLst>
              <a:ext uri="{FF2B5EF4-FFF2-40B4-BE49-F238E27FC236}">
                <a16:creationId xmlns:a16="http://schemas.microsoft.com/office/drawing/2014/main" id="{B273C187-4C4D-401E-A0A6-5176D658FD54}"/>
              </a:ext>
            </a:extLst>
          </p:cNvPr>
          <p:cNvSpPr>
            <a:spLocks noGrp="1"/>
          </p:cNvSpPr>
          <p:nvPr>
            <p:ph type="sldNum" sz="quarter" idx="16"/>
          </p:nvPr>
        </p:nvSpPr>
        <p:spPr/>
        <p:txBody>
          <a:body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8E5C2B05-8E12-47D2-94E9-A9200C5D5BB7}"/>
              </a:ext>
            </a:extLst>
          </p:cNvPr>
          <p:cNvSpPr>
            <a:spLocks noGrp="1"/>
          </p:cNvSpPr>
          <p:nvPr>
            <p:ph type="dt" sz="half" idx="14"/>
          </p:nvPr>
        </p:nvSpPr>
        <p:spPr/>
        <p:txBody>
          <a:bodyPr/>
          <a:lstStyle/>
          <a:p>
            <a:fld id="{2BC097D7-DEC5-4C6F-A364-850F7559AAD3}" type="datetime1">
              <a:rPr lang="fi-FI" smtClean="0"/>
              <a:t>27.11.2024</a:t>
            </a:fld>
            <a:endParaRPr lang="fi-FI" dirty="0"/>
          </a:p>
        </p:txBody>
      </p:sp>
      <p:sp>
        <p:nvSpPr>
          <p:cNvPr id="5" name="Alatunnisteen paikkamerkki 4">
            <a:extLst>
              <a:ext uri="{FF2B5EF4-FFF2-40B4-BE49-F238E27FC236}">
                <a16:creationId xmlns:a16="http://schemas.microsoft.com/office/drawing/2014/main" id="{32B90713-6359-4411-A023-5CC359ED702D}"/>
              </a:ext>
            </a:extLst>
          </p:cNvPr>
          <p:cNvSpPr>
            <a:spLocks noGrp="1"/>
          </p:cNvSpPr>
          <p:nvPr>
            <p:ph type="ftr" sz="quarter" idx="15"/>
          </p:nvPr>
        </p:nvSpPr>
        <p:spPr/>
        <p:txBody>
          <a:bodyPr/>
          <a:lstStyle/>
          <a:p>
            <a:r>
              <a:rPr lang="fi-FI"/>
              <a:t>Etunimi Sukunimi</a:t>
            </a:r>
            <a:endParaRPr lang="fi-FI" dirty="0"/>
          </a:p>
        </p:txBody>
      </p:sp>
    </p:spTree>
    <p:extLst>
      <p:ext uri="{BB962C8B-B14F-4D97-AF65-F5344CB8AC3E}">
        <p14:creationId xmlns:p14="http://schemas.microsoft.com/office/powerpoint/2010/main" val="302983788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1.jpg"/><Relationship Id="rId5" Type="http://schemas.openxmlformats.org/officeDocument/2006/relationships/slideLayout" Target="../slideLayouts/slideLayout25.xml"/><Relationship Id="rId10" Type="http://schemas.openxmlformats.org/officeDocument/2006/relationships/theme" Target="../theme/theme2.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1.jpg"/><Relationship Id="rId5" Type="http://schemas.openxmlformats.org/officeDocument/2006/relationships/slideLayout" Target="../slideLayouts/slideLayout34.xml"/><Relationship Id="rId10" Type="http://schemas.openxmlformats.org/officeDocument/2006/relationships/theme" Target="../theme/theme3.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1.jp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image" Target="../media/image1.jp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19" Type="http://schemas.openxmlformats.org/officeDocument/2006/relationships/theme" Target="../theme/theme5.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slideLayout" Target="../slideLayouts/slideLayout80.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slideLayout" Target="../slideLayouts/slideLayout79.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5" Type="http://schemas.openxmlformats.org/officeDocument/2006/relationships/image" Target="../media/image5.emf"/><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2D9D477-CAB4-495F-AF7B-23190F459EAD}"/>
              </a:ext>
            </a:extLst>
          </p:cNvPr>
          <p:cNvSpPr>
            <a:spLocks noGrp="1"/>
          </p:cNvSpPr>
          <p:nvPr>
            <p:ph type="title"/>
          </p:nvPr>
        </p:nvSpPr>
        <p:spPr>
          <a:xfrm>
            <a:off x="941294" y="365125"/>
            <a:ext cx="10170000" cy="1342055"/>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9E1F282-4BDB-4FF0-AC2F-A671D605AA0F}"/>
              </a:ext>
            </a:extLst>
          </p:cNvPr>
          <p:cNvSpPr>
            <a:spLocks noGrp="1"/>
          </p:cNvSpPr>
          <p:nvPr>
            <p:ph type="body" idx="1"/>
          </p:nvPr>
        </p:nvSpPr>
        <p:spPr>
          <a:xfrm>
            <a:off x="941294" y="1980000"/>
            <a:ext cx="10170000" cy="4032000"/>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53A824D7-690D-471C-BA57-378A5CCEC652}"/>
              </a:ext>
            </a:extLst>
          </p:cNvPr>
          <p:cNvSpPr>
            <a:spLocks noGrp="1"/>
          </p:cNvSpPr>
          <p:nvPr>
            <p:ph type="sldNum" sz="quarter" idx="4"/>
          </p:nvPr>
        </p:nvSpPr>
        <p:spPr>
          <a:xfrm>
            <a:off x="941294" y="6356350"/>
            <a:ext cx="330170" cy="282015"/>
          </a:xfrm>
          <a:prstGeom prst="rect">
            <a:avLst/>
          </a:prstGeom>
        </p:spPr>
        <p:txBody>
          <a:bodyPr vert="horz" lIns="0" tIns="0" rIns="0" bIns="0" rtlCol="0" anchor="ctr">
            <a:noAutofit/>
          </a:bodyPr>
          <a:lstStyle>
            <a:lvl1pPr algn="l">
              <a:defRPr sz="900">
                <a:solidFill>
                  <a:schemeClr val="tx1"/>
                </a:solidFill>
              </a:defRPr>
            </a:lvl1p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131BB355-4AB8-45DB-9728-542F43A194D2}"/>
              </a:ext>
            </a:extLst>
          </p:cNvPr>
          <p:cNvSpPr>
            <a:spLocks noGrp="1"/>
          </p:cNvSpPr>
          <p:nvPr>
            <p:ph type="dt" sz="half" idx="2"/>
          </p:nvPr>
        </p:nvSpPr>
        <p:spPr>
          <a:xfrm>
            <a:off x="1406098" y="6356350"/>
            <a:ext cx="1157808" cy="282015"/>
          </a:xfrm>
          <a:prstGeom prst="rect">
            <a:avLst/>
          </a:prstGeom>
        </p:spPr>
        <p:txBody>
          <a:bodyPr vert="horz" lIns="0" tIns="0" rIns="0" bIns="0" rtlCol="0" anchor="ctr">
            <a:noAutofit/>
          </a:bodyPr>
          <a:lstStyle>
            <a:lvl1pPr algn="l">
              <a:defRPr sz="900">
                <a:solidFill>
                  <a:schemeClr val="tx1"/>
                </a:solidFill>
              </a:defRPr>
            </a:lvl1pPr>
          </a:lstStyle>
          <a:p>
            <a:fld id="{8686A2A1-75F1-4BA8-A270-4528E0F5720E}" type="datetime1">
              <a:rPr lang="fi-FI" smtClean="0"/>
              <a:t>27.11.2024</a:t>
            </a:fld>
            <a:endParaRPr lang="fi-FI" dirty="0"/>
          </a:p>
        </p:txBody>
      </p:sp>
      <p:sp>
        <p:nvSpPr>
          <p:cNvPr id="5" name="Alatunnisteen paikkamerkki 4">
            <a:extLst>
              <a:ext uri="{FF2B5EF4-FFF2-40B4-BE49-F238E27FC236}">
                <a16:creationId xmlns:a16="http://schemas.microsoft.com/office/drawing/2014/main" id="{81CAD220-BB1E-4F50-AE4C-9103D76BAD79}"/>
              </a:ext>
            </a:extLst>
          </p:cNvPr>
          <p:cNvSpPr>
            <a:spLocks noGrp="1"/>
          </p:cNvSpPr>
          <p:nvPr>
            <p:ph type="ftr" sz="quarter" idx="3"/>
          </p:nvPr>
        </p:nvSpPr>
        <p:spPr>
          <a:xfrm>
            <a:off x="4087905" y="6356350"/>
            <a:ext cx="4025153" cy="282015"/>
          </a:xfrm>
          <a:prstGeom prst="rect">
            <a:avLst/>
          </a:prstGeom>
        </p:spPr>
        <p:txBody>
          <a:bodyPr vert="horz" lIns="0" tIns="0" rIns="0" bIns="0" rtlCol="0" anchor="ctr">
            <a:noAutofit/>
          </a:bodyPr>
          <a:lstStyle>
            <a:lvl1pPr algn="ctr">
              <a:defRPr sz="900" spc="10" baseline="0">
                <a:solidFill>
                  <a:schemeClr val="tx1"/>
                </a:solidFill>
              </a:defRPr>
            </a:lvl1pPr>
          </a:lstStyle>
          <a:p>
            <a:r>
              <a:rPr lang="fi-FI" dirty="0"/>
              <a:t>Etunimi Sukunimi</a:t>
            </a:r>
          </a:p>
        </p:txBody>
      </p:sp>
      <p:pic>
        <p:nvPicPr>
          <p:cNvPr id="10" name="Kuva 9" descr="Valvira">
            <a:extLst>
              <a:ext uri="{FF2B5EF4-FFF2-40B4-BE49-F238E27FC236}">
                <a16:creationId xmlns:a16="http://schemas.microsoft.com/office/drawing/2014/main" id="{BF7F4810-1C56-46D9-BC8D-CDAEFDB3EE6D}"/>
              </a:ext>
            </a:extLst>
          </p:cNvPr>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10527102" y="6158934"/>
            <a:ext cx="1389888" cy="576072"/>
          </a:xfrm>
          <a:prstGeom prst="rect">
            <a:avLst/>
          </a:prstGeom>
        </p:spPr>
      </p:pic>
    </p:spTree>
    <p:extLst>
      <p:ext uri="{BB962C8B-B14F-4D97-AF65-F5344CB8AC3E}">
        <p14:creationId xmlns:p14="http://schemas.microsoft.com/office/powerpoint/2010/main" val="282755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9" r:id="rId3"/>
    <p:sldLayoutId id="2147483658" r:id="rId4"/>
    <p:sldLayoutId id="2147483660" r:id="rId5"/>
    <p:sldLayoutId id="2147483661" r:id="rId6"/>
    <p:sldLayoutId id="2147483662" r:id="rId7"/>
    <p:sldLayoutId id="2147483663" r:id="rId8"/>
    <p:sldLayoutId id="2147483664" r:id="rId9"/>
    <p:sldLayoutId id="2147483665" r:id="rId10"/>
    <p:sldLayoutId id="2147483666" r:id="rId11"/>
    <p:sldLayoutId id="2147483709" r:id="rId12"/>
    <p:sldLayoutId id="2147483667" r:id="rId13"/>
    <p:sldLayoutId id="2147483671" r:id="rId14"/>
    <p:sldLayoutId id="2147483713" r:id="rId15"/>
    <p:sldLayoutId id="2147483654" r:id="rId16"/>
    <p:sldLayoutId id="2147483655" r:id="rId17"/>
    <p:sldLayoutId id="2147483675" r:id="rId18"/>
    <p:sldLayoutId id="2147483770" r:id="rId19"/>
    <p:sldLayoutId id="2147483771" r:id="rId20"/>
  </p:sldLayoutIdLst>
  <p:hf hdr="0" ftr="0" dt="0"/>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358775" indent="-358775" algn="l" defTabSz="914400" rtl="0" eaLnBrk="1" latinLnBrk="0" hangingPunct="1">
        <a:lnSpc>
          <a:spcPct val="100000"/>
        </a:lnSpc>
        <a:spcBef>
          <a:spcPts val="1200"/>
        </a:spcBef>
        <a:buFont typeface="Arial" panose="020B0604020202020204" pitchFamily="34" charset="0"/>
        <a:buChar char="•"/>
        <a:defRPr sz="2100" kern="1200">
          <a:solidFill>
            <a:schemeClr val="tx1"/>
          </a:solidFill>
          <a:latin typeface="+mn-lt"/>
          <a:ea typeface="+mn-ea"/>
          <a:cs typeface="+mn-cs"/>
        </a:defRPr>
      </a:lvl1pPr>
      <a:lvl2pPr marL="717550" indent="-358775" algn="l" defTabSz="914400" rtl="0" eaLnBrk="1" latinLnBrk="0" hangingPunct="1">
        <a:lnSpc>
          <a:spcPct val="100000"/>
        </a:lnSpc>
        <a:spcBef>
          <a:spcPts val="1200"/>
        </a:spcBef>
        <a:buFont typeface="Arial" panose="020B0604020202020204" pitchFamily="34" charset="0"/>
        <a:buChar char="•"/>
        <a:defRPr sz="1800" kern="1200">
          <a:solidFill>
            <a:schemeClr val="tx1"/>
          </a:solidFill>
          <a:latin typeface="+mn-lt"/>
          <a:ea typeface="+mn-ea"/>
          <a:cs typeface="+mn-cs"/>
        </a:defRPr>
      </a:lvl2pPr>
      <a:lvl3pPr marL="1076325"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435100"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4pPr>
      <a:lvl5pPr marL="1792288" indent="-357188"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2D9D477-CAB4-495F-AF7B-23190F459EAD}"/>
              </a:ext>
            </a:extLst>
          </p:cNvPr>
          <p:cNvSpPr>
            <a:spLocks noGrp="1"/>
          </p:cNvSpPr>
          <p:nvPr>
            <p:ph type="title"/>
          </p:nvPr>
        </p:nvSpPr>
        <p:spPr>
          <a:xfrm>
            <a:off x="941294" y="365125"/>
            <a:ext cx="10170000" cy="1342055"/>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9E1F282-4BDB-4FF0-AC2F-A671D605AA0F}"/>
              </a:ext>
            </a:extLst>
          </p:cNvPr>
          <p:cNvSpPr>
            <a:spLocks noGrp="1"/>
          </p:cNvSpPr>
          <p:nvPr>
            <p:ph type="body" idx="1"/>
          </p:nvPr>
        </p:nvSpPr>
        <p:spPr>
          <a:xfrm>
            <a:off x="941294" y="1980000"/>
            <a:ext cx="10170000" cy="4032000"/>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53A824D7-690D-471C-BA57-378A5CCEC652}"/>
              </a:ext>
            </a:extLst>
          </p:cNvPr>
          <p:cNvSpPr>
            <a:spLocks noGrp="1"/>
          </p:cNvSpPr>
          <p:nvPr>
            <p:ph type="sldNum" sz="quarter" idx="4"/>
          </p:nvPr>
        </p:nvSpPr>
        <p:spPr>
          <a:xfrm>
            <a:off x="941294" y="6356350"/>
            <a:ext cx="330170" cy="282015"/>
          </a:xfrm>
          <a:prstGeom prst="rect">
            <a:avLst/>
          </a:prstGeom>
        </p:spPr>
        <p:txBody>
          <a:bodyPr vert="horz" lIns="0" tIns="0" rIns="0" bIns="0" rtlCol="0" anchor="ctr">
            <a:noAutofit/>
          </a:bodyPr>
          <a:lstStyle>
            <a:lvl1pPr algn="l">
              <a:defRPr sz="900">
                <a:solidFill>
                  <a:schemeClr val="tx1"/>
                </a:solidFill>
              </a:defRPr>
            </a:lvl1p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131BB355-4AB8-45DB-9728-542F43A194D2}"/>
              </a:ext>
            </a:extLst>
          </p:cNvPr>
          <p:cNvSpPr>
            <a:spLocks noGrp="1"/>
          </p:cNvSpPr>
          <p:nvPr>
            <p:ph type="dt" sz="half" idx="2"/>
          </p:nvPr>
        </p:nvSpPr>
        <p:spPr>
          <a:xfrm>
            <a:off x="1407600" y="6356350"/>
            <a:ext cx="1157808" cy="282015"/>
          </a:xfrm>
          <a:prstGeom prst="rect">
            <a:avLst/>
          </a:prstGeom>
        </p:spPr>
        <p:txBody>
          <a:bodyPr vert="horz" lIns="0" tIns="0" rIns="0" bIns="0" rtlCol="0" anchor="ctr">
            <a:noAutofit/>
          </a:bodyPr>
          <a:lstStyle>
            <a:lvl1pPr algn="l">
              <a:defRPr sz="900">
                <a:solidFill>
                  <a:schemeClr val="tx1"/>
                </a:solidFill>
              </a:defRPr>
            </a:lvl1pPr>
          </a:lstStyle>
          <a:p>
            <a:fld id="{D86C98B6-5FD9-419B-80B4-F990D018A936}" type="datetime1">
              <a:rPr lang="fi-FI" smtClean="0"/>
              <a:t>27.11.2024</a:t>
            </a:fld>
            <a:endParaRPr lang="fi-FI" dirty="0"/>
          </a:p>
        </p:txBody>
      </p:sp>
      <p:sp>
        <p:nvSpPr>
          <p:cNvPr id="5" name="Alatunnisteen paikkamerkki 4">
            <a:extLst>
              <a:ext uri="{FF2B5EF4-FFF2-40B4-BE49-F238E27FC236}">
                <a16:creationId xmlns:a16="http://schemas.microsoft.com/office/drawing/2014/main" id="{81CAD220-BB1E-4F50-AE4C-9103D76BAD79}"/>
              </a:ext>
            </a:extLst>
          </p:cNvPr>
          <p:cNvSpPr>
            <a:spLocks noGrp="1"/>
          </p:cNvSpPr>
          <p:nvPr>
            <p:ph type="ftr" sz="quarter" idx="3"/>
          </p:nvPr>
        </p:nvSpPr>
        <p:spPr>
          <a:xfrm>
            <a:off x="4089600" y="6356350"/>
            <a:ext cx="4025153" cy="282015"/>
          </a:xfrm>
          <a:prstGeom prst="rect">
            <a:avLst/>
          </a:prstGeom>
        </p:spPr>
        <p:txBody>
          <a:bodyPr vert="horz" lIns="0" tIns="0" rIns="0" bIns="0" rtlCol="0" anchor="ctr">
            <a:noAutofit/>
          </a:bodyPr>
          <a:lstStyle>
            <a:lvl1pPr algn="ctr">
              <a:defRPr sz="900" spc="10" baseline="0">
                <a:solidFill>
                  <a:schemeClr val="tx1"/>
                </a:solidFill>
              </a:defRPr>
            </a:lvl1pPr>
          </a:lstStyle>
          <a:p>
            <a:r>
              <a:rPr lang="fi-FI"/>
              <a:t>Etunimi Sukunimi</a:t>
            </a:r>
            <a:endParaRPr lang="fi-FI" dirty="0"/>
          </a:p>
        </p:txBody>
      </p:sp>
      <p:pic>
        <p:nvPicPr>
          <p:cNvPr id="10" name="Kuva 9" descr="Valvira">
            <a:extLst>
              <a:ext uri="{FF2B5EF4-FFF2-40B4-BE49-F238E27FC236}">
                <a16:creationId xmlns:a16="http://schemas.microsoft.com/office/drawing/2014/main" id="{BF7F4810-1C56-46D9-BC8D-CDAEFDB3EE6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527102" y="6158934"/>
            <a:ext cx="1389888" cy="576072"/>
          </a:xfrm>
          <a:prstGeom prst="rect">
            <a:avLst/>
          </a:prstGeom>
        </p:spPr>
      </p:pic>
    </p:spTree>
    <p:extLst>
      <p:ext uri="{BB962C8B-B14F-4D97-AF65-F5344CB8AC3E}">
        <p14:creationId xmlns:p14="http://schemas.microsoft.com/office/powerpoint/2010/main" val="31841226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99" r:id="rId4"/>
    <p:sldLayoutId id="2147483700" r:id="rId5"/>
    <p:sldLayoutId id="2147483701" r:id="rId6"/>
    <p:sldLayoutId id="2147483710" r:id="rId7"/>
    <p:sldLayoutId id="2147483711" r:id="rId8"/>
    <p:sldLayoutId id="2147483712" r:id="rId9"/>
  </p:sldLayoutIdLst>
  <p:hf hdr="0" ftr="0" dt="0"/>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358775" indent="-358775" algn="l" defTabSz="914400" rtl="0" eaLnBrk="1" latinLnBrk="0" hangingPunct="1">
        <a:lnSpc>
          <a:spcPct val="100000"/>
        </a:lnSpc>
        <a:spcBef>
          <a:spcPts val="1200"/>
        </a:spcBef>
        <a:buFont typeface="Arial" panose="020B0604020202020204" pitchFamily="34" charset="0"/>
        <a:buChar char="•"/>
        <a:defRPr sz="2100" kern="1200">
          <a:solidFill>
            <a:schemeClr val="tx1"/>
          </a:solidFill>
          <a:latin typeface="+mn-lt"/>
          <a:ea typeface="+mn-ea"/>
          <a:cs typeface="+mn-cs"/>
        </a:defRPr>
      </a:lvl1pPr>
      <a:lvl2pPr marL="717550" indent="-358775" algn="l" defTabSz="914400" rtl="0" eaLnBrk="1" latinLnBrk="0" hangingPunct="1">
        <a:lnSpc>
          <a:spcPct val="100000"/>
        </a:lnSpc>
        <a:spcBef>
          <a:spcPts val="1200"/>
        </a:spcBef>
        <a:buFont typeface="Arial" panose="020B0604020202020204" pitchFamily="34" charset="0"/>
        <a:buChar char="•"/>
        <a:defRPr sz="1800" kern="1200">
          <a:solidFill>
            <a:schemeClr val="tx1"/>
          </a:solidFill>
          <a:latin typeface="+mn-lt"/>
          <a:ea typeface="+mn-ea"/>
          <a:cs typeface="+mn-cs"/>
        </a:defRPr>
      </a:lvl2pPr>
      <a:lvl3pPr marL="1076325"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435100"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4pPr>
      <a:lvl5pPr marL="1792288" indent="-357188"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2D9D477-CAB4-495F-AF7B-23190F459EAD}"/>
              </a:ext>
            </a:extLst>
          </p:cNvPr>
          <p:cNvSpPr>
            <a:spLocks noGrp="1"/>
          </p:cNvSpPr>
          <p:nvPr>
            <p:ph type="title"/>
          </p:nvPr>
        </p:nvSpPr>
        <p:spPr>
          <a:xfrm>
            <a:off x="941294" y="365125"/>
            <a:ext cx="10170000" cy="1342055"/>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9E1F282-4BDB-4FF0-AC2F-A671D605AA0F}"/>
              </a:ext>
            </a:extLst>
          </p:cNvPr>
          <p:cNvSpPr>
            <a:spLocks noGrp="1"/>
          </p:cNvSpPr>
          <p:nvPr>
            <p:ph type="body" idx="1"/>
          </p:nvPr>
        </p:nvSpPr>
        <p:spPr>
          <a:xfrm>
            <a:off x="941294" y="1980000"/>
            <a:ext cx="10170000" cy="4032000"/>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53A824D7-690D-471C-BA57-378A5CCEC652}"/>
              </a:ext>
            </a:extLst>
          </p:cNvPr>
          <p:cNvSpPr>
            <a:spLocks noGrp="1"/>
          </p:cNvSpPr>
          <p:nvPr>
            <p:ph type="sldNum" sz="quarter" idx="4"/>
          </p:nvPr>
        </p:nvSpPr>
        <p:spPr>
          <a:xfrm>
            <a:off x="941294" y="6356350"/>
            <a:ext cx="330170" cy="282015"/>
          </a:xfrm>
          <a:prstGeom prst="rect">
            <a:avLst/>
          </a:prstGeom>
        </p:spPr>
        <p:txBody>
          <a:bodyPr vert="horz" lIns="0" tIns="0" rIns="0" bIns="0" rtlCol="0" anchor="ctr">
            <a:noAutofit/>
          </a:bodyPr>
          <a:lstStyle>
            <a:lvl1pPr algn="l">
              <a:defRPr sz="900">
                <a:solidFill>
                  <a:schemeClr val="tx1"/>
                </a:solidFill>
              </a:defRPr>
            </a:lvl1p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131BB355-4AB8-45DB-9728-542F43A194D2}"/>
              </a:ext>
            </a:extLst>
          </p:cNvPr>
          <p:cNvSpPr>
            <a:spLocks noGrp="1"/>
          </p:cNvSpPr>
          <p:nvPr>
            <p:ph type="dt" sz="half" idx="2"/>
          </p:nvPr>
        </p:nvSpPr>
        <p:spPr>
          <a:xfrm>
            <a:off x="1407600" y="6356350"/>
            <a:ext cx="1157808" cy="282015"/>
          </a:xfrm>
          <a:prstGeom prst="rect">
            <a:avLst/>
          </a:prstGeom>
        </p:spPr>
        <p:txBody>
          <a:bodyPr vert="horz" lIns="0" tIns="0" rIns="0" bIns="0" rtlCol="0" anchor="ctr">
            <a:noAutofit/>
          </a:bodyPr>
          <a:lstStyle>
            <a:lvl1pPr algn="l">
              <a:defRPr sz="900">
                <a:solidFill>
                  <a:schemeClr val="tx1"/>
                </a:solidFill>
              </a:defRPr>
            </a:lvl1pPr>
          </a:lstStyle>
          <a:p>
            <a:fld id="{D86C98B6-5FD9-419B-80B4-F990D018A936}" type="datetime1">
              <a:rPr lang="fi-FI" smtClean="0"/>
              <a:t>27.11.2024</a:t>
            </a:fld>
            <a:endParaRPr lang="fi-FI" dirty="0"/>
          </a:p>
        </p:txBody>
      </p:sp>
      <p:sp>
        <p:nvSpPr>
          <p:cNvPr id="5" name="Alatunnisteen paikkamerkki 4">
            <a:extLst>
              <a:ext uri="{FF2B5EF4-FFF2-40B4-BE49-F238E27FC236}">
                <a16:creationId xmlns:a16="http://schemas.microsoft.com/office/drawing/2014/main" id="{81CAD220-BB1E-4F50-AE4C-9103D76BAD79}"/>
              </a:ext>
            </a:extLst>
          </p:cNvPr>
          <p:cNvSpPr>
            <a:spLocks noGrp="1"/>
          </p:cNvSpPr>
          <p:nvPr>
            <p:ph type="ftr" sz="quarter" idx="3"/>
          </p:nvPr>
        </p:nvSpPr>
        <p:spPr>
          <a:xfrm>
            <a:off x="4089600" y="6356350"/>
            <a:ext cx="4025153" cy="282015"/>
          </a:xfrm>
          <a:prstGeom prst="rect">
            <a:avLst/>
          </a:prstGeom>
        </p:spPr>
        <p:txBody>
          <a:bodyPr vert="horz" lIns="0" tIns="0" rIns="0" bIns="0" rtlCol="0" anchor="ctr">
            <a:noAutofit/>
          </a:bodyPr>
          <a:lstStyle>
            <a:lvl1pPr algn="ctr">
              <a:defRPr sz="900" spc="10" baseline="0">
                <a:solidFill>
                  <a:schemeClr val="tx1"/>
                </a:solidFill>
              </a:defRPr>
            </a:lvl1pPr>
          </a:lstStyle>
          <a:p>
            <a:r>
              <a:rPr lang="fi-FI"/>
              <a:t>Etunimi Sukunimi</a:t>
            </a:r>
            <a:endParaRPr lang="fi-FI" dirty="0"/>
          </a:p>
        </p:txBody>
      </p:sp>
      <p:pic>
        <p:nvPicPr>
          <p:cNvPr id="10" name="Kuva 9" descr="Valvira">
            <a:extLst>
              <a:ext uri="{FF2B5EF4-FFF2-40B4-BE49-F238E27FC236}">
                <a16:creationId xmlns:a16="http://schemas.microsoft.com/office/drawing/2014/main" id="{BF7F4810-1C56-46D9-BC8D-CDAEFDB3EE6D}"/>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527102" y="6158934"/>
            <a:ext cx="1389888" cy="576072"/>
          </a:xfrm>
          <a:prstGeom prst="rect">
            <a:avLst/>
          </a:prstGeom>
        </p:spPr>
      </p:pic>
    </p:spTree>
    <p:extLst>
      <p:ext uri="{BB962C8B-B14F-4D97-AF65-F5344CB8AC3E}">
        <p14:creationId xmlns:p14="http://schemas.microsoft.com/office/powerpoint/2010/main" val="176891909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Lst>
  <p:hf hdr="0" ftr="0" dt="0"/>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358775" indent="-358775" algn="l" defTabSz="914400" rtl="0" eaLnBrk="1" latinLnBrk="0" hangingPunct="1">
        <a:lnSpc>
          <a:spcPct val="100000"/>
        </a:lnSpc>
        <a:spcBef>
          <a:spcPts val="1200"/>
        </a:spcBef>
        <a:buFont typeface="Arial" panose="020B0604020202020204" pitchFamily="34" charset="0"/>
        <a:buChar char="•"/>
        <a:defRPr sz="2100" kern="1200">
          <a:solidFill>
            <a:schemeClr val="tx1"/>
          </a:solidFill>
          <a:latin typeface="+mn-lt"/>
          <a:ea typeface="+mn-ea"/>
          <a:cs typeface="+mn-cs"/>
        </a:defRPr>
      </a:lvl1pPr>
      <a:lvl2pPr marL="717550" indent="-358775" algn="l" defTabSz="914400" rtl="0" eaLnBrk="1" latinLnBrk="0" hangingPunct="1">
        <a:lnSpc>
          <a:spcPct val="100000"/>
        </a:lnSpc>
        <a:spcBef>
          <a:spcPts val="1200"/>
        </a:spcBef>
        <a:buFont typeface="Arial" panose="020B0604020202020204" pitchFamily="34" charset="0"/>
        <a:buChar char="•"/>
        <a:defRPr sz="1800" kern="1200">
          <a:solidFill>
            <a:schemeClr val="tx1"/>
          </a:solidFill>
          <a:latin typeface="+mn-lt"/>
          <a:ea typeface="+mn-ea"/>
          <a:cs typeface="+mn-cs"/>
        </a:defRPr>
      </a:lvl2pPr>
      <a:lvl3pPr marL="1076325"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435100"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4pPr>
      <a:lvl5pPr marL="1792288" indent="-357188"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2D9D477-CAB4-495F-AF7B-23190F459EAD}"/>
              </a:ext>
            </a:extLst>
          </p:cNvPr>
          <p:cNvSpPr>
            <a:spLocks noGrp="1"/>
          </p:cNvSpPr>
          <p:nvPr>
            <p:ph type="title"/>
          </p:nvPr>
        </p:nvSpPr>
        <p:spPr>
          <a:xfrm>
            <a:off x="941294" y="365125"/>
            <a:ext cx="10170000" cy="1342055"/>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9E1F282-4BDB-4FF0-AC2F-A671D605AA0F}"/>
              </a:ext>
            </a:extLst>
          </p:cNvPr>
          <p:cNvSpPr>
            <a:spLocks noGrp="1"/>
          </p:cNvSpPr>
          <p:nvPr>
            <p:ph type="body" idx="1"/>
          </p:nvPr>
        </p:nvSpPr>
        <p:spPr>
          <a:xfrm>
            <a:off x="941294" y="1980000"/>
            <a:ext cx="10170000" cy="4032000"/>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53A824D7-690D-471C-BA57-378A5CCEC652}"/>
              </a:ext>
            </a:extLst>
          </p:cNvPr>
          <p:cNvSpPr>
            <a:spLocks noGrp="1"/>
          </p:cNvSpPr>
          <p:nvPr>
            <p:ph type="sldNum" sz="quarter" idx="4"/>
          </p:nvPr>
        </p:nvSpPr>
        <p:spPr>
          <a:xfrm>
            <a:off x="941294" y="6356350"/>
            <a:ext cx="330170" cy="282015"/>
          </a:xfrm>
          <a:prstGeom prst="rect">
            <a:avLst/>
          </a:prstGeom>
        </p:spPr>
        <p:txBody>
          <a:bodyPr vert="horz" lIns="0" tIns="0" rIns="0" bIns="0" rtlCol="0" anchor="ctr">
            <a:noAutofit/>
          </a:bodyPr>
          <a:lstStyle>
            <a:lvl1pPr algn="l">
              <a:defRPr sz="900">
                <a:solidFill>
                  <a:schemeClr val="tx1"/>
                </a:solidFill>
              </a:defRPr>
            </a:lvl1p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131BB355-4AB8-45DB-9728-542F43A194D2}"/>
              </a:ext>
            </a:extLst>
          </p:cNvPr>
          <p:cNvSpPr>
            <a:spLocks noGrp="1"/>
          </p:cNvSpPr>
          <p:nvPr>
            <p:ph type="dt" sz="half" idx="2"/>
          </p:nvPr>
        </p:nvSpPr>
        <p:spPr>
          <a:xfrm>
            <a:off x="1407600" y="6356350"/>
            <a:ext cx="1157808" cy="282015"/>
          </a:xfrm>
          <a:prstGeom prst="rect">
            <a:avLst/>
          </a:prstGeom>
        </p:spPr>
        <p:txBody>
          <a:bodyPr vert="horz" lIns="0" tIns="0" rIns="0" bIns="0" rtlCol="0" anchor="ctr">
            <a:noAutofit/>
          </a:bodyPr>
          <a:lstStyle>
            <a:lvl1pPr algn="l">
              <a:defRPr sz="900">
                <a:solidFill>
                  <a:schemeClr val="tx1"/>
                </a:solidFill>
              </a:defRPr>
            </a:lvl1pPr>
          </a:lstStyle>
          <a:p>
            <a:fld id="{D86C98B6-5FD9-419B-80B4-F990D018A936}" type="datetime1">
              <a:rPr lang="fi-FI" smtClean="0"/>
              <a:t>27.11.2024</a:t>
            </a:fld>
            <a:endParaRPr lang="fi-FI" dirty="0"/>
          </a:p>
        </p:txBody>
      </p:sp>
      <p:sp>
        <p:nvSpPr>
          <p:cNvPr id="5" name="Alatunnisteen paikkamerkki 4">
            <a:extLst>
              <a:ext uri="{FF2B5EF4-FFF2-40B4-BE49-F238E27FC236}">
                <a16:creationId xmlns:a16="http://schemas.microsoft.com/office/drawing/2014/main" id="{81CAD220-BB1E-4F50-AE4C-9103D76BAD79}"/>
              </a:ext>
            </a:extLst>
          </p:cNvPr>
          <p:cNvSpPr>
            <a:spLocks noGrp="1"/>
          </p:cNvSpPr>
          <p:nvPr>
            <p:ph type="ftr" sz="quarter" idx="3"/>
          </p:nvPr>
        </p:nvSpPr>
        <p:spPr>
          <a:xfrm>
            <a:off x="4089600" y="6356350"/>
            <a:ext cx="4025153" cy="282015"/>
          </a:xfrm>
          <a:prstGeom prst="rect">
            <a:avLst/>
          </a:prstGeom>
        </p:spPr>
        <p:txBody>
          <a:bodyPr vert="horz" lIns="0" tIns="0" rIns="0" bIns="0" rtlCol="0" anchor="ctr">
            <a:noAutofit/>
          </a:bodyPr>
          <a:lstStyle>
            <a:lvl1pPr algn="ctr">
              <a:defRPr sz="900" spc="10" baseline="0">
                <a:solidFill>
                  <a:schemeClr val="tx1"/>
                </a:solidFill>
              </a:defRPr>
            </a:lvl1pPr>
          </a:lstStyle>
          <a:p>
            <a:r>
              <a:rPr lang="fi-FI"/>
              <a:t>Etunimi Sukunimi</a:t>
            </a:r>
            <a:endParaRPr lang="fi-FI" dirty="0"/>
          </a:p>
        </p:txBody>
      </p:sp>
      <p:pic>
        <p:nvPicPr>
          <p:cNvPr id="10" name="Kuva 9" descr="Valvira">
            <a:extLst>
              <a:ext uri="{FF2B5EF4-FFF2-40B4-BE49-F238E27FC236}">
                <a16:creationId xmlns:a16="http://schemas.microsoft.com/office/drawing/2014/main" id="{BF7F4810-1C56-46D9-BC8D-CDAEFDB3EE6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527102" y="6158934"/>
            <a:ext cx="1389888" cy="576072"/>
          </a:xfrm>
          <a:prstGeom prst="rect">
            <a:avLst/>
          </a:prstGeom>
        </p:spPr>
      </p:pic>
    </p:spTree>
    <p:extLst>
      <p:ext uri="{BB962C8B-B14F-4D97-AF65-F5344CB8AC3E}">
        <p14:creationId xmlns:p14="http://schemas.microsoft.com/office/powerpoint/2010/main" val="336331348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358775" indent="-358775" algn="l" defTabSz="914400" rtl="0" eaLnBrk="1" latinLnBrk="0" hangingPunct="1">
        <a:lnSpc>
          <a:spcPct val="100000"/>
        </a:lnSpc>
        <a:spcBef>
          <a:spcPts val="1200"/>
        </a:spcBef>
        <a:buFont typeface="Arial" panose="020B0604020202020204" pitchFamily="34" charset="0"/>
        <a:buChar char="•"/>
        <a:defRPr sz="2100" kern="1200">
          <a:solidFill>
            <a:schemeClr val="tx1"/>
          </a:solidFill>
          <a:latin typeface="+mn-lt"/>
          <a:ea typeface="+mn-ea"/>
          <a:cs typeface="+mn-cs"/>
        </a:defRPr>
      </a:lvl1pPr>
      <a:lvl2pPr marL="717550" indent="-358775" algn="l" defTabSz="914400" rtl="0" eaLnBrk="1" latinLnBrk="0" hangingPunct="1">
        <a:lnSpc>
          <a:spcPct val="100000"/>
        </a:lnSpc>
        <a:spcBef>
          <a:spcPts val="1200"/>
        </a:spcBef>
        <a:buFont typeface="Arial" panose="020B0604020202020204" pitchFamily="34" charset="0"/>
        <a:buChar char="•"/>
        <a:defRPr sz="1800" kern="1200">
          <a:solidFill>
            <a:schemeClr val="tx1"/>
          </a:solidFill>
          <a:latin typeface="+mn-lt"/>
          <a:ea typeface="+mn-ea"/>
          <a:cs typeface="+mn-cs"/>
        </a:defRPr>
      </a:lvl2pPr>
      <a:lvl3pPr marL="1076325"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435100"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4pPr>
      <a:lvl5pPr marL="1792288" indent="-357188"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22D9D477-CAB4-495F-AF7B-23190F459EAD}"/>
              </a:ext>
            </a:extLst>
          </p:cNvPr>
          <p:cNvSpPr>
            <a:spLocks noGrp="1"/>
          </p:cNvSpPr>
          <p:nvPr>
            <p:ph type="title"/>
          </p:nvPr>
        </p:nvSpPr>
        <p:spPr>
          <a:xfrm>
            <a:off x="941294" y="365125"/>
            <a:ext cx="10170000" cy="1342055"/>
          </a:xfrm>
          <a:prstGeom prst="rect">
            <a:avLst/>
          </a:prstGeom>
        </p:spPr>
        <p:txBody>
          <a:bodyPr vert="horz" lIns="0" tIns="0" rIns="0" bIns="0" rtlCol="0" anchor="b"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9E1F282-4BDB-4FF0-AC2F-A671D605AA0F}"/>
              </a:ext>
            </a:extLst>
          </p:cNvPr>
          <p:cNvSpPr>
            <a:spLocks noGrp="1"/>
          </p:cNvSpPr>
          <p:nvPr>
            <p:ph type="body" idx="1"/>
          </p:nvPr>
        </p:nvSpPr>
        <p:spPr>
          <a:xfrm>
            <a:off x="941294" y="1980000"/>
            <a:ext cx="10170000" cy="4032000"/>
          </a:xfrm>
          <a:prstGeom prst="rect">
            <a:avLst/>
          </a:prstGeom>
        </p:spPr>
        <p:txBody>
          <a:bodyPr vert="horz" lIns="0" tIns="0" rIns="0" bIns="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53A824D7-690D-471C-BA57-378A5CCEC652}"/>
              </a:ext>
            </a:extLst>
          </p:cNvPr>
          <p:cNvSpPr>
            <a:spLocks noGrp="1"/>
          </p:cNvSpPr>
          <p:nvPr>
            <p:ph type="sldNum" sz="quarter" idx="4"/>
          </p:nvPr>
        </p:nvSpPr>
        <p:spPr>
          <a:xfrm>
            <a:off x="941294" y="6356350"/>
            <a:ext cx="330170" cy="282015"/>
          </a:xfrm>
          <a:prstGeom prst="rect">
            <a:avLst/>
          </a:prstGeom>
        </p:spPr>
        <p:txBody>
          <a:bodyPr vert="horz" lIns="0" tIns="0" rIns="0" bIns="0" rtlCol="0" anchor="ctr">
            <a:noAutofit/>
          </a:bodyPr>
          <a:lstStyle>
            <a:lvl1pPr algn="l">
              <a:defRPr sz="900">
                <a:solidFill>
                  <a:schemeClr val="tx1"/>
                </a:solidFill>
              </a:defRPr>
            </a:lvl1pPr>
          </a:lstStyle>
          <a:p>
            <a:pPr algn="l"/>
            <a:fld id="{066C7BC8-A4A3-4653-AED5-D8A5565485F8}" type="slidenum">
              <a:rPr lang="fi-FI" smtClean="0"/>
              <a:pPr/>
              <a:t>‹#›</a:t>
            </a:fld>
            <a:endParaRPr lang="fi-FI" dirty="0"/>
          </a:p>
        </p:txBody>
      </p:sp>
      <p:sp>
        <p:nvSpPr>
          <p:cNvPr id="4" name="Päivämäärän paikkamerkki 3">
            <a:extLst>
              <a:ext uri="{FF2B5EF4-FFF2-40B4-BE49-F238E27FC236}">
                <a16:creationId xmlns:a16="http://schemas.microsoft.com/office/drawing/2014/main" id="{131BB355-4AB8-45DB-9728-542F43A194D2}"/>
              </a:ext>
            </a:extLst>
          </p:cNvPr>
          <p:cNvSpPr>
            <a:spLocks noGrp="1"/>
          </p:cNvSpPr>
          <p:nvPr>
            <p:ph type="dt" sz="half" idx="2"/>
          </p:nvPr>
        </p:nvSpPr>
        <p:spPr>
          <a:xfrm>
            <a:off x="1406098" y="6356350"/>
            <a:ext cx="1157808" cy="282015"/>
          </a:xfrm>
          <a:prstGeom prst="rect">
            <a:avLst/>
          </a:prstGeom>
        </p:spPr>
        <p:txBody>
          <a:bodyPr vert="horz" lIns="0" tIns="0" rIns="0" bIns="0" rtlCol="0" anchor="ctr">
            <a:noAutofit/>
          </a:bodyPr>
          <a:lstStyle>
            <a:lvl1pPr algn="l">
              <a:defRPr sz="900">
                <a:solidFill>
                  <a:schemeClr val="tx1"/>
                </a:solidFill>
              </a:defRPr>
            </a:lvl1pPr>
          </a:lstStyle>
          <a:p>
            <a:fld id="{8686A2A1-75F1-4BA8-A270-4528E0F5720E}" type="datetime1">
              <a:rPr lang="fi-FI" smtClean="0"/>
              <a:t>27.11.2024</a:t>
            </a:fld>
            <a:endParaRPr lang="fi-FI" dirty="0"/>
          </a:p>
        </p:txBody>
      </p:sp>
      <p:sp>
        <p:nvSpPr>
          <p:cNvPr id="5" name="Alatunnisteen paikkamerkki 4">
            <a:extLst>
              <a:ext uri="{FF2B5EF4-FFF2-40B4-BE49-F238E27FC236}">
                <a16:creationId xmlns:a16="http://schemas.microsoft.com/office/drawing/2014/main" id="{81CAD220-BB1E-4F50-AE4C-9103D76BAD79}"/>
              </a:ext>
            </a:extLst>
          </p:cNvPr>
          <p:cNvSpPr>
            <a:spLocks noGrp="1"/>
          </p:cNvSpPr>
          <p:nvPr>
            <p:ph type="ftr" sz="quarter" idx="3"/>
          </p:nvPr>
        </p:nvSpPr>
        <p:spPr>
          <a:xfrm>
            <a:off x="4087905" y="6356350"/>
            <a:ext cx="4025153" cy="282015"/>
          </a:xfrm>
          <a:prstGeom prst="rect">
            <a:avLst/>
          </a:prstGeom>
        </p:spPr>
        <p:txBody>
          <a:bodyPr vert="horz" lIns="0" tIns="0" rIns="0" bIns="0" rtlCol="0" anchor="ctr">
            <a:noAutofit/>
          </a:bodyPr>
          <a:lstStyle>
            <a:lvl1pPr algn="ctr">
              <a:defRPr sz="900" spc="10" baseline="0">
                <a:solidFill>
                  <a:schemeClr val="tx1"/>
                </a:solidFill>
              </a:defRPr>
            </a:lvl1pPr>
          </a:lstStyle>
          <a:p>
            <a:r>
              <a:rPr lang="fi-FI" dirty="0"/>
              <a:t>Etunimi Sukunimi</a:t>
            </a:r>
          </a:p>
        </p:txBody>
      </p:sp>
      <p:pic>
        <p:nvPicPr>
          <p:cNvPr id="10" name="Kuva 9" descr="Valvira">
            <a:extLst>
              <a:ext uri="{FF2B5EF4-FFF2-40B4-BE49-F238E27FC236}">
                <a16:creationId xmlns:a16="http://schemas.microsoft.com/office/drawing/2014/main" id="{BF7F4810-1C56-46D9-BC8D-CDAEFDB3EE6D}"/>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10527102" y="6158934"/>
            <a:ext cx="1389888" cy="576072"/>
          </a:xfrm>
          <a:prstGeom prst="rect">
            <a:avLst/>
          </a:prstGeom>
        </p:spPr>
      </p:pic>
    </p:spTree>
    <p:extLst>
      <p:ext uri="{BB962C8B-B14F-4D97-AF65-F5344CB8AC3E}">
        <p14:creationId xmlns:p14="http://schemas.microsoft.com/office/powerpoint/2010/main" val="369158813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3755" r:id="rId18"/>
  </p:sldLayoutIdLst>
  <p:hf hdr="0" ftr="0" dt="0"/>
  <p:txStyles>
    <p:titleStyle>
      <a:lvl1pPr algn="l" defTabSz="914400" rtl="0" eaLnBrk="1" latinLnBrk="0" hangingPunct="1">
        <a:lnSpc>
          <a:spcPct val="100000"/>
        </a:lnSpc>
        <a:spcBef>
          <a:spcPct val="0"/>
        </a:spcBef>
        <a:buNone/>
        <a:defRPr sz="3200" b="1" kern="1200">
          <a:solidFill>
            <a:schemeClr val="tx1"/>
          </a:solidFill>
          <a:latin typeface="+mj-lt"/>
          <a:ea typeface="+mj-ea"/>
          <a:cs typeface="+mj-cs"/>
        </a:defRPr>
      </a:lvl1pPr>
    </p:titleStyle>
    <p:bodyStyle>
      <a:lvl1pPr marL="358775" indent="-358775" algn="l" defTabSz="914400" rtl="0" eaLnBrk="1" latinLnBrk="0" hangingPunct="1">
        <a:lnSpc>
          <a:spcPct val="100000"/>
        </a:lnSpc>
        <a:spcBef>
          <a:spcPts val="1200"/>
        </a:spcBef>
        <a:buFont typeface="Arial" panose="020B0604020202020204" pitchFamily="34" charset="0"/>
        <a:buChar char="•"/>
        <a:defRPr sz="2100" kern="1200">
          <a:solidFill>
            <a:schemeClr val="tx1"/>
          </a:solidFill>
          <a:latin typeface="+mn-lt"/>
          <a:ea typeface="+mn-ea"/>
          <a:cs typeface="+mn-cs"/>
        </a:defRPr>
      </a:lvl1pPr>
      <a:lvl2pPr marL="717550" indent="-358775" algn="l" defTabSz="914400" rtl="0" eaLnBrk="1" latinLnBrk="0" hangingPunct="1">
        <a:lnSpc>
          <a:spcPct val="100000"/>
        </a:lnSpc>
        <a:spcBef>
          <a:spcPts val="1200"/>
        </a:spcBef>
        <a:buFont typeface="Arial" panose="020B0604020202020204" pitchFamily="34" charset="0"/>
        <a:buChar char="•"/>
        <a:defRPr sz="1800" kern="1200">
          <a:solidFill>
            <a:schemeClr val="tx1"/>
          </a:solidFill>
          <a:latin typeface="+mn-lt"/>
          <a:ea typeface="+mn-ea"/>
          <a:cs typeface="+mn-cs"/>
        </a:defRPr>
      </a:lvl2pPr>
      <a:lvl3pPr marL="1076325"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1435100" indent="-358775"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4pPr>
      <a:lvl5pPr marL="1792288" indent="-357188"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4188" y="333375"/>
            <a:ext cx="11228387" cy="923925"/>
          </a:xfrm>
          <a:prstGeom prst="rect">
            <a:avLst/>
          </a:prstGeom>
        </p:spPr>
        <p:txBody>
          <a:bodyPr vert="horz" lIns="0" tIns="0" rIns="0" bIns="0" rtlCol="0" anchor="ctr">
            <a:noAutofit/>
          </a:bodyPr>
          <a:lstStyle/>
          <a:p>
            <a:r>
              <a:rPr lang="fi-FI" dirty="0"/>
              <a:t>Muokkaa perustyyliä </a:t>
            </a:r>
            <a:br>
              <a:rPr lang="fi-FI" dirty="0"/>
            </a:br>
            <a:r>
              <a:rPr lang="fi-FI" dirty="0"/>
              <a:t>napsauttamalla</a:t>
            </a:r>
          </a:p>
        </p:txBody>
      </p:sp>
      <p:sp>
        <p:nvSpPr>
          <p:cNvPr id="3" name="Tekstin paikkamerkki 2"/>
          <p:cNvSpPr>
            <a:spLocks noGrp="1"/>
          </p:cNvSpPr>
          <p:nvPr>
            <p:ph type="body" idx="1"/>
          </p:nvPr>
        </p:nvSpPr>
        <p:spPr>
          <a:xfrm>
            <a:off x="484188" y="1628775"/>
            <a:ext cx="11228388" cy="4321175"/>
          </a:xfrm>
          <a:prstGeom prst="rect">
            <a:avLst/>
          </a:prstGeom>
        </p:spPr>
        <p:txBody>
          <a:bodyPr vert="horz" lIns="0" tIns="0" rIns="0" bIns="0" rtlCol="0">
            <a:noAutofit/>
          </a:bodyPr>
          <a:lstStyle/>
          <a:p>
            <a:pPr lvl="0"/>
            <a:r>
              <a:rPr lang="fi-FI" dirty="0"/>
              <a:t>Muokkaa tekstin perustyylejä</a:t>
            </a:r>
          </a:p>
          <a:p>
            <a:pPr lvl="1"/>
            <a:r>
              <a:rPr lang="fi-FI" dirty="0"/>
              <a:t>toinen taso</a:t>
            </a:r>
          </a:p>
          <a:p>
            <a:pPr lvl="2"/>
            <a:r>
              <a:rPr lang="fi-FI" dirty="0"/>
              <a:t>kolmas taso</a:t>
            </a:r>
          </a:p>
          <a:p>
            <a:pPr lvl="3"/>
            <a:r>
              <a:rPr lang="fi-FI" dirty="0"/>
              <a:t>neljäs taso</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2"/>
          </p:nvPr>
        </p:nvSpPr>
        <p:spPr>
          <a:xfrm>
            <a:off x="2765592" y="6237288"/>
            <a:ext cx="1102405" cy="365125"/>
          </a:xfrm>
          <a:prstGeom prst="rect">
            <a:avLst/>
          </a:prstGeom>
        </p:spPr>
        <p:txBody>
          <a:bodyPr vert="horz" lIns="91440" tIns="45720" rIns="91440" bIns="45720" rtlCol="0" anchor="ctr"/>
          <a:lstStyle>
            <a:lvl1pPr algn="l">
              <a:defRPr sz="1200">
                <a:solidFill>
                  <a:schemeClr val="tx2"/>
                </a:solidFill>
                <a:latin typeface="+mn-lt"/>
              </a:defRPr>
            </a:lvl1pPr>
          </a:lstStyle>
          <a:p>
            <a:fld id="{6D0B9357-9661-48F7-A1F2-C31C785BF849}" type="datetime1">
              <a:rPr lang="fi-FI" smtClean="0"/>
              <a:pPr/>
              <a:t>27.11.2024</a:t>
            </a:fld>
            <a:endParaRPr lang="fi-FI" dirty="0"/>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3"/>
          </p:nvPr>
        </p:nvSpPr>
        <p:spPr>
          <a:xfrm>
            <a:off x="4588774" y="6238368"/>
            <a:ext cx="5364596" cy="365125"/>
          </a:xfrm>
          <a:prstGeom prst="rect">
            <a:avLst/>
          </a:prstGeom>
        </p:spPr>
        <p:txBody>
          <a:bodyPr vert="horz" lIns="91440" tIns="45720" rIns="91440" bIns="45720" rtlCol="0" anchor="ctr"/>
          <a:lstStyle>
            <a:lvl1pPr algn="ctr">
              <a:defRPr sz="1200">
                <a:solidFill>
                  <a:schemeClr val="tx2"/>
                </a:solidFill>
                <a:latin typeface="+mn-lt"/>
              </a:defRPr>
            </a:lvl1pPr>
          </a:lstStyle>
          <a:p>
            <a:r>
              <a:rPr lang="fi-FI"/>
              <a:t>Etunimi Sukunimi</a:t>
            </a:r>
            <a:endParaRPr lang="fi-FI" dirty="0"/>
          </a:p>
        </p:txBody>
      </p:sp>
      <p:sp>
        <p:nvSpPr>
          <p:cNvPr id="6" name="Dian numeron paikkamerkki 5">
            <a:extLst>
              <a:ext uri="{C183D7F6-B498-43B3-948B-1728B52AA6E4}">
                <adec:decorative xmlns:adec="http://schemas.microsoft.com/office/drawing/2017/decorative" val="1"/>
              </a:ext>
            </a:extLst>
          </p:cNvPr>
          <p:cNvSpPr>
            <a:spLocks noGrp="1"/>
          </p:cNvSpPr>
          <p:nvPr>
            <p:ph type="sldNum" sz="quarter" idx="4"/>
          </p:nvPr>
        </p:nvSpPr>
        <p:spPr>
          <a:xfrm>
            <a:off x="10674147" y="6237288"/>
            <a:ext cx="1044264" cy="365125"/>
          </a:xfrm>
          <a:prstGeom prst="rect">
            <a:avLst/>
          </a:prstGeom>
        </p:spPr>
        <p:txBody>
          <a:bodyPr vert="horz" lIns="91440" tIns="45720" rIns="91440" bIns="45720" rtlCol="0" anchor="ctr"/>
          <a:lstStyle>
            <a:lvl1pPr algn="r">
              <a:defRPr sz="1200">
                <a:solidFill>
                  <a:schemeClr val="tx2"/>
                </a:solidFill>
                <a:latin typeface="+mn-lt"/>
              </a:defRPr>
            </a:lvl1pPr>
          </a:lstStyle>
          <a:p>
            <a:fld id="{74579C77-9DC3-4139-BDA4-AA8FE7814479}" type="slidenum">
              <a:rPr lang="fi-FI" smtClean="0"/>
              <a:pPr/>
              <a:t>‹#›</a:t>
            </a:fld>
            <a:endParaRPr lang="fi-FI" dirty="0"/>
          </a:p>
        </p:txBody>
      </p:sp>
      <p:pic>
        <p:nvPicPr>
          <p:cNvPr id="12" name="Kuva 11">
            <a:extLst>
              <a:ext uri="{C183D7F6-B498-43B3-948B-1728B52AA6E4}">
                <adec:decorative xmlns:adec="http://schemas.microsoft.com/office/drawing/2017/decorative" val="1"/>
              </a:ext>
            </a:extLst>
          </p:cNvPr>
          <p:cNvPicPr>
            <a:picLocks noChangeAspect="1"/>
          </p:cNvPicPr>
          <p:nvPr userDrawn="1"/>
        </p:nvPicPr>
        <p:blipFill>
          <a:blip r:embed="rId15"/>
          <a:stretch>
            <a:fillRect/>
          </a:stretch>
        </p:blipFill>
        <p:spPr>
          <a:xfrm>
            <a:off x="474799" y="6237288"/>
            <a:ext cx="1440000" cy="425694"/>
          </a:xfrm>
          <a:prstGeom prst="rect">
            <a:avLst/>
          </a:prstGeom>
        </p:spPr>
      </p:pic>
    </p:spTree>
    <p:extLst>
      <p:ext uri="{BB962C8B-B14F-4D97-AF65-F5344CB8AC3E}">
        <p14:creationId xmlns:p14="http://schemas.microsoft.com/office/powerpoint/2010/main" val="124902008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hdr="0"/>
  <p:txStyles>
    <p:titleStyle>
      <a:lvl1pPr algn="l" defTabSz="914400" rtl="0" eaLnBrk="1" latinLnBrk="0" hangingPunct="1">
        <a:lnSpc>
          <a:spcPct val="90000"/>
        </a:lnSpc>
        <a:spcBef>
          <a:spcPct val="0"/>
        </a:spcBef>
        <a:buNone/>
        <a:defRPr sz="3200" b="1" kern="1200">
          <a:solidFill>
            <a:schemeClr val="tx2"/>
          </a:solidFill>
          <a:latin typeface="+mj-lt"/>
          <a:ea typeface="Inter SemiBold" panose="02000503000000020004" pitchFamily="2" charset="0"/>
          <a:cs typeface="+mj-cs"/>
        </a:defRPr>
      </a:lvl1pPr>
    </p:titleStyle>
    <p:bodyStyle>
      <a:lvl1pPr marL="216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800" kern="1200">
          <a:solidFill>
            <a:schemeClr val="tx1"/>
          </a:solidFill>
          <a:latin typeface="+mn-lt"/>
          <a:ea typeface="Inter" panose="02000503000000020004" pitchFamily="2" charset="0"/>
          <a:cs typeface="+mn-cs"/>
        </a:defRPr>
      </a:lvl1pPr>
      <a:lvl2pPr marL="36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400" kern="1200">
          <a:solidFill>
            <a:schemeClr val="tx1"/>
          </a:solidFill>
          <a:latin typeface="+mn-lt"/>
          <a:ea typeface="Inter" panose="02000503000000020004" pitchFamily="2" charset="0"/>
          <a:cs typeface="+mn-cs"/>
        </a:defRPr>
      </a:lvl2pPr>
      <a:lvl3pPr marL="54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2000" kern="1200">
          <a:solidFill>
            <a:schemeClr val="tx1"/>
          </a:solidFill>
          <a:latin typeface="+mn-lt"/>
          <a:ea typeface="Inter" panose="02000503000000020004" pitchFamily="2" charset="0"/>
          <a:cs typeface="+mn-cs"/>
        </a:defRPr>
      </a:lvl3pPr>
      <a:lvl4pPr marL="72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sz="1800" kern="1200">
          <a:solidFill>
            <a:schemeClr val="tx1"/>
          </a:solidFill>
          <a:latin typeface="+mn-lt"/>
          <a:ea typeface="Inter" panose="02000503000000020004" pitchFamily="2" charset="0"/>
          <a:cs typeface="+mn-cs"/>
        </a:defRPr>
      </a:lvl4pPr>
      <a:lvl5pPr marL="900000" indent="-216000" algn="l" defTabSz="914400" rtl="0" eaLnBrk="1" latinLnBrk="0" hangingPunct="1">
        <a:lnSpc>
          <a:spcPct val="100000"/>
        </a:lnSpc>
        <a:spcBef>
          <a:spcPts val="0"/>
        </a:spcBef>
        <a:spcAft>
          <a:spcPts val="1200"/>
        </a:spcAft>
        <a:buClr>
          <a:schemeClr val="tx2"/>
        </a:buClr>
        <a:buFont typeface="Arial" panose="020B0604020202020204" pitchFamily="34" charset="0"/>
        <a:buChar char="•"/>
        <a:defRPr lang="fi-FI" sz="1600" kern="1200" dirty="0" smtClean="0">
          <a:solidFill>
            <a:schemeClr val="tx1"/>
          </a:solidFill>
          <a:latin typeface="+mn-lt"/>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5" pos="3749">
          <p15:clr>
            <a:srgbClr val="F26B43"/>
          </p15:clr>
        </p15:guide>
        <p15:guide id="16" orient="horz" pos="2160">
          <p15:clr>
            <a:srgbClr val="F26B43"/>
          </p15:clr>
        </p15:guide>
        <p15:guide id="17" pos="7378">
          <p15:clr>
            <a:srgbClr val="F26B43"/>
          </p15:clr>
        </p15:guide>
        <p15:guide id="19" orient="horz" pos="210">
          <p15:clr>
            <a:srgbClr val="F26B43"/>
          </p15:clr>
        </p15:guide>
        <p15:guide id="20" orient="horz" pos="3929">
          <p15:clr>
            <a:srgbClr val="F26B43"/>
          </p15:clr>
        </p15:guide>
        <p15:guide id="21" orient="horz" pos="799">
          <p15:clr>
            <a:srgbClr val="F26B43"/>
          </p15:clr>
        </p15:guide>
        <p15:guide id="22" orient="horz" pos="1026">
          <p15:clr>
            <a:srgbClr val="F26B43"/>
          </p15:clr>
        </p15:guide>
        <p15:guide id="23" pos="1436">
          <p15:clr>
            <a:srgbClr val="F26B43"/>
          </p15:clr>
        </p15:guide>
        <p15:guide id="24" orient="horz" pos="3748">
          <p15:clr>
            <a:srgbClr val="F26B43"/>
          </p15:clr>
        </p15:guide>
        <p15:guide id="25" orient="horz" pos="4156">
          <p15:clr>
            <a:srgbClr val="F26B43"/>
          </p15:clr>
        </p15:guide>
        <p15:guide id="26" pos="2638">
          <p15:clr>
            <a:srgbClr val="F26B43"/>
          </p15:clr>
        </p15:guide>
        <p15:guide id="27" pos="5042">
          <p15:clr>
            <a:srgbClr val="F26B43"/>
          </p15:clr>
        </p15:guide>
        <p15:guide id="28" pos="6244">
          <p15:clr>
            <a:srgbClr val="F26B43"/>
          </p15:clr>
        </p15:guide>
        <p15:guide id="29" pos="3931">
          <p15:clr>
            <a:srgbClr val="F26B43"/>
          </p15:clr>
        </p15:guide>
        <p15:guide id="30" pos="302">
          <p15:clr>
            <a:srgbClr val="F26B43"/>
          </p15:clr>
        </p15:guide>
        <p15:guide id="31" pos="3840">
          <p15:clr>
            <a:srgbClr val="F26B43"/>
          </p15:clr>
        </p15:guide>
        <p15:guide id="32" pos="665">
          <p15:clr>
            <a:srgbClr val="F26B43"/>
          </p15:clr>
        </p15:guide>
        <p15:guide id="33" orient="horz" pos="20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valvira.fi/ammattioikeudet/terveydenhuollon-opiskelijana-tyoskentely"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diak.fi/hakeminen/koulutukset/sairaanhoitajien-patevoitymiskoulutus/&#160;" TargetMode="External"/><Relationship Id="rId2" Type="http://schemas.openxmlformats.org/officeDocument/2006/relationships/hyperlink" Target="https://www.laurea.fi/koulutus/taydennyskoulutukset/sairaanhoitajaksi-suomessa/" TargetMode="External"/><Relationship Id="rId1" Type="http://schemas.openxmlformats.org/officeDocument/2006/relationships/slideLayout" Target="../slideLayouts/slideLayout39.xml"/><Relationship Id="rId5" Type="http://schemas.openxmlformats.org/officeDocument/2006/relationships/hyperlink" Target="https://www.metropolia.fi/fi/tutkimus-kehitys-ja-innovaatiot/hankkeet/sairaanhoitajan-laillistamispolku" TargetMode="External"/><Relationship Id="rId4" Type="http://schemas.openxmlformats.org/officeDocument/2006/relationships/hyperlink" Target="https://www.metropolia.fi/fi/opiskelu-metropoliassa/maahanmuuttajille/sairaanhoidon-patevoitymisopinnot" TargetMode="External"/></Relationships>
</file>

<file path=ppt/slides/_rels/slide41.xml.rels><?xml version="1.0" encoding="UTF-8" standalone="yes"?>
<Relationships xmlns="http://schemas.openxmlformats.org/package/2006/relationships"><Relationship Id="rId2" Type="http://schemas.openxmlformats.org/officeDocument/2006/relationships/hyperlink" Target="https://julkaisut.valtioneuvosto.fi/handle/10024/164634" TargetMode="External"/><Relationship Id="rId1" Type="http://schemas.openxmlformats.org/officeDocument/2006/relationships/slideLayout" Target="../slideLayouts/slideLayout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7.xml"/></Relationships>
</file>

<file path=ppt/slides/_rels/slide56.xml.rels><?xml version="1.0" encoding="UTF-8" standalone="yes"?>
<Relationships xmlns="http://schemas.openxmlformats.org/package/2006/relationships"><Relationship Id="rId2" Type="http://schemas.openxmlformats.org/officeDocument/2006/relationships/hyperlink" Target="mailto:etunimi.sukunimi@pirha.fi" TargetMode="External"/><Relationship Id="rId1" Type="http://schemas.openxmlformats.org/officeDocument/2006/relationships/slideLayout" Target="../slideLayouts/slideLayout8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2A1079-B266-47BD-8C15-E61908BC33F2}"/>
              </a:ext>
            </a:extLst>
          </p:cNvPr>
          <p:cNvSpPr>
            <a:spLocks noGrp="1"/>
          </p:cNvSpPr>
          <p:nvPr>
            <p:ph type="ctrTitle"/>
          </p:nvPr>
        </p:nvSpPr>
        <p:spPr/>
        <p:txBody>
          <a:bodyPr/>
          <a:lstStyle/>
          <a:p>
            <a:r>
              <a:rPr lang="fi-FI" noProof="0" dirty="0"/>
              <a:t>Sosiaali- ja terveydenhuollon ammattihenkilöiden omavalvonnan webinaari, Valvira </a:t>
            </a:r>
          </a:p>
        </p:txBody>
      </p:sp>
      <p:sp>
        <p:nvSpPr>
          <p:cNvPr id="3" name="Alaotsikko 2">
            <a:extLst>
              <a:ext uri="{FF2B5EF4-FFF2-40B4-BE49-F238E27FC236}">
                <a16:creationId xmlns:a16="http://schemas.microsoft.com/office/drawing/2014/main" id="{F5F932A8-3A59-4A6E-8735-BBCCD63B27D7}"/>
              </a:ext>
            </a:extLst>
          </p:cNvPr>
          <p:cNvSpPr>
            <a:spLocks noGrp="1"/>
          </p:cNvSpPr>
          <p:nvPr>
            <p:ph type="subTitle" idx="1"/>
          </p:nvPr>
        </p:nvSpPr>
        <p:spPr/>
        <p:txBody>
          <a:bodyPr/>
          <a:lstStyle/>
          <a:p>
            <a:endParaRPr lang="fi-FI" noProof="0" dirty="0"/>
          </a:p>
          <a:p>
            <a:r>
              <a:rPr lang="fi-FI" dirty="0"/>
              <a:t>21</a:t>
            </a:r>
            <a:r>
              <a:rPr lang="fi-FI" noProof="0" dirty="0"/>
              <a:t>.</a:t>
            </a:r>
            <a:r>
              <a:rPr lang="fi-FI" dirty="0"/>
              <a:t>11</a:t>
            </a:r>
            <a:r>
              <a:rPr lang="fi-FI" noProof="0" dirty="0"/>
              <a:t>.2024</a:t>
            </a:r>
          </a:p>
        </p:txBody>
      </p:sp>
    </p:spTree>
    <p:extLst>
      <p:ext uri="{BB962C8B-B14F-4D97-AF65-F5344CB8AC3E}">
        <p14:creationId xmlns:p14="http://schemas.microsoft.com/office/powerpoint/2010/main" val="968960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7489FC-C89A-4F2F-A7CB-6506030ECDB3}"/>
              </a:ext>
            </a:extLst>
          </p:cNvPr>
          <p:cNvSpPr>
            <a:spLocks noGrp="1"/>
          </p:cNvSpPr>
          <p:nvPr>
            <p:ph type="title"/>
          </p:nvPr>
        </p:nvSpPr>
        <p:spPr>
          <a:xfrm>
            <a:off x="941294" y="360643"/>
            <a:ext cx="10170000" cy="818216"/>
          </a:xfrm>
        </p:spPr>
        <p:txBody>
          <a:bodyPr/>
          <a:lstStyle/>
          <a:p>
            <a:r>
              <a:rPr lang="fi-FI" noProof="0" dirty="0"/>
              <a:t>Omavalvonnan ydinidea</a:t>
            </a:r>
          </a:p>
        </p:txBody>
      </p:sp>
      <p:sp>
        <p:nvSpPr>
          <p:cNvPr id="11" name="Sisällön paikkamerkki 10">
            <a:extLst>
              <a:ext uri="{FF2B5EF4-FFF2-40B4-BE49-F238E27FC236}">
                <a16:creationId xmlns:a16="http://schemas.microsoft.com/office/drawing/2014/main" id="{C19039CA-DFB5-42BC-AE84-2A72D55556CF}"/>
              </a:ext>
            </a:extLst>
          </p:cNvPr>
          <p:cNvSpPr>
            <a:spLocks noGrp="1"/>
          </p:cNvSpPr>
          <p:nvPr>
            <p:ph idx="1"/>
          </p:nvPr>
        </p:nvSpPr>
        <p:spPr>
          <a:xfrm>
            <a:off x="941294" y="1582929"/>
            <a:ext cx="10170000" cy="4773421"/>
          </a:xfrm>
        </p:spPr>
        <p:txBody>
          <a:bodyPr/>
          <a:lstStyle/>
          <a:p>
            <a:r>
              <a:rPr lang="fi-FI" dirty="0"/>
              <a:t>Valvontalain 4 luvussa säädetään kattavasti hyvinvointialueen sekä julkisen ja yksityisen palveluntuottajan omavalvontavelvoitteista</a:t>
            </a:r>
          </a:p>
          <a:p>
            <a:r>
              <a:rPr lang="fi-FI" dirty="0"/>
              <a:t>Palveluntuottaja vastaa oman toimintansa sekä alihankintana hankkimiensa palvelujen laadun, asianmukaisuuden ja turvallisuuden varmistamisesta omavalvonnan keinoin – </a:t>
            </a:r>
            <a:r>
              <a:rPr lang="fi-FI" u="sng" dirty="0"/>
              <a:t>myös henkilöstöä ja ammattihenkilöitä koskevissa asioissa</a:t>
            </a:r>
          </a:p>
          <a:p>
            <a:r>
              <a:rPr lang="fi-FI" dirty="0"/>
              <a:t>Omavalvonnan tarkoituksena on varmistaa, että asiakas tai potilas saa laadukkaita ja turvallisia sosiaali- ja terveyspalveluja.</a:t>
            </a:r>
          </a:p>
          <a:p>
            <a:r>
              <a:rPr lang="fi-FI" dirty="0"/>
              <a:t>Omavalvonnalla voidaan ennen kaikkea </a:t>
            </a:r>
            <a:r>
              <a:rPr lang="fi-FI" u="sng" dirty="0"/>
              <a:t>ehkäistä</a:t>
            </a:r>
            <a:r>
              <a:rPr lang="fi-FI" dirty="0"/>
              <a:t> palvelutoiminnassa ilmeneviä puutteita ja vähentää valvontaviranomaisten tarvetta puuttua niihin jälkikäteisen valvonnan keinoin.</a:t>
            </a:r>
          </a:p>
          <a:p>
            <a:r>
              <a:rPr lang="fi-FI" dirty="0"/>
              <a:t>Hyvinvointialueen ja palveluntuottajien omavalvontavelvollisuus on </a:t>
            </a:r>
            <a:r>
              <a:rPr lang="fi-FI" u="sng" dirty="0"/>
              <a:t>ensisijaista</a:t>
            </a:r>
            <a:r>
              <a:rPr lang="fi-FI" dirty="0"/>
              <a:t> valvontaviranomaisen toimenpiteisiin nähden</a:t>
            </a:r>
            <a:endParaRPr lang="fi-FI" sz="1700" u="sng" dirty="0"/>
          </a:p>
        </p:txBody>
      </p:sp>
      <p:sp>
        <p:nvSpPr>
          <p:cNvPr id="6" name="Dian numeron paikkamerkki 5">
            <a:extLst>
              <a:ext uri="{FF2B5EF4-FFF2-40B4-BE49-F238E27FC236}">
                <a16:creationId xmlns:a16="http://schemas.microsoft.com/office/drawing/2014/main" id="{5F4C5934-51B4-4A73-A677-B657D0A72922}"/>
              </a:ext>
            </a:extLst>
          </p:cNvPr>
          <p:cNvSpPr>
            <a:spLocks noGrp="1"/>
          </p:cNvSpPr>
          <p:nvPr>
            <p:ph type="sldNum" sz="quarter" idx="12"/>
          </p:nvPr>
        </p:nvSpPr>
        <p:spPr/>
        <p:txBody>
          <a:bodyPr/>
          <a:lstStyle/>
          <a:p>
            <a:pPr algn="l"/>
            <a:fld id="{066C7BC8-A4A3-4653-AED5-D8A5565485F8}" type="slidenum">
              <a:rPr lang="fi-FI" smtClean="0"/>
              <a:pPr algn="l"/>
              <a:t>10</a:t>
            </a:fld>
            <a:endParaRPr lang="fi-FI" dirty="0"/>
          </a:p>
        </p:txBody>
      </p:sp>
    </p:spTree>
    <p:extLst>
      <p:ext uri="{BB962C8B-B14F-4D97-AF65-F5344CB8AC3E}">
        <p14:creationId xmlns:p14="http://schemas.microsoft.com/office/powerpoint/2010/main" val="2246435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7489FC-C89A-4F2F-A7CB-6506030ECDB3}"/>
              </a:ext>
            </a:extLst>
          </p:cNvPr>
          <p:cNvSpPr>
            <a:spLocks noGrp="1"/>
          </p:cNvSpPr>
          <p:nvPr>
            <p:ph type="title"/>
          </p:nvPr>
        </p:nvSpPr>
        <p:spPr>
          <a:xfrm>
            <a:off x="941294" y="431788"/>
            <a:ext cx="10170000" cy="818216"/>
          </a:xfrm>
        </p:spPr>
        <p:txBody>
          <a:bodyPr/>
          <a:lstStyle/>
          <a:p>
            <a:r>
              <a:rPr lang="fi-FI" dirty="0"/>
              <a:t>Yksikön turvallisuuskulttuurista konkreettisiin toimenpiteisiin</a:t>
            </a:r>
            <a:endParaRPr lang="fi-FI" noProof="0" dirty="0"/>
          </a:p>
        </p:txBody>
      </p:sp>
      <p:sp>
        <p:nvSpPr>
          <p:cNvPr id="11" name="Sisällön paikkamerkki 10">
            <a:extLst>
              <a:ext uri="{FF2B5EF4-FFF2-40B4-BE49-F238E27FC236}">
                <a16:creationId xmlns:a16="http://schemas.microsoft.com/office/drawing/2014/main" id="{C19039CA-DFB5-42BC-AE84-2A72D55556CF}"/>
              </a:ext>
            </a:extLst>
          </p:cNvPr>
          <p:cNvSpPr>
            <a:spLocks noGrp="1"/>
          </p:cNvSpPr>
          <p:nvPr>
            <p:ph idx="1"/>
          </p:nvPr>
        </p:nvSpPr>
        <p:spPr>
          <a:xfrm>
            <a:off x="941294" y="1681100"/>
            <a:ext cx="10170000" cy="4467452"/>
          </a:xfrm>
        </p:spPr>
        <p:txBody>
          <a:bodyPr/>
          <a:lstStyle/>
          <a:p>
            <a:r>
              <a:rPr lang="fi-FI" dirty="0"/>
              <a:t>Omavalvonta on keskeinen osa sote-palveluntuottajan sisäistä laatu- ja turvallisuustyötä.</a:t>
            </a:r>
          </a:p>
          <a:p>
            <a:r>
              <a:rPr lang="fi-FI" dirty="0"/>
              <a:t>Omavalvonta nähdään </a:t>
            </a:r>
            <a:r>
              <a:rPr lang="fi-FI" u="sng" dirty="0"/>
              <a:t>jatkuvana prosessina</a:t>
            </a:r>
            <a:r>
              <a:rPr lang="fi-FI" dirty="0"/>
              <a:t>: se on palvelujen tuottamiseen kuuluvaa ennakoivaa, toiminnanaikaista ja jälkikäteistä laadun- ja riskienhallintaa sekä jatkuvuuden varmistamista.</a:t>
            </a:r>
          </a:p>
          <a:p>
            <a:r>
              <a:rPr lang="fi-FI" dirty="0"/>
              <a:t>Omavalvonta edellyttää toimiakseen palveluntuottajalta aktiivista toimintaa; toimintaprosessien suunnitelmallisuutta, riskien ennakointia, käytänteiden jalkauttamista, säännöllistä toiminnan seuraamista sekä epäkohtiin puuttumista ja niistä oppimista</a:t>
            </a:r>
          </a:p>
          <a:p>
            <a:r>
              <a:rPr lang="fi-FI" dirty="0"/>
              <a:t>Kunkin palveluyksikön omavalvonnan konkreettiset </a:t>
            </a:r>
            <a:r>
              <a:rPr lang="fi-FI" u="sng" dirty="0"/>
              <a:t>toimintaprosessit</a:t>
            </a:r>
            <a:r>
              <a:rPr lang="fi-FI" dirty="0"/>
              <a:t> tulee suunnitella ja räätälöidä tuotettavien palvelujen erityispiirteet huomioiden ja </a:t>
            </a:r>
            <a:r>
              <a:rPr lang="fi-FI" u="sng" dirty="0"/>
              <a:t>kirjata ne omavalvontasuunnitelmaan</a:t>
            </a:r>
          </a:p>
        </p:txBody>
      </p:sp>
      <p:sp>
        <p:nvSpPr>
          <p:cNvPr id="6" name="Dian numeron paikkamerkki 5">
            <a:extLst>
              <a:ext uri="{FF2B5EF4-FFF2-40B4-BE49-F238E27FC236}">
                <a16:creationId xmlns:a16="http://schemas.microsoft.com/office/drawing/2014/main" id="{5F4C5934-51B4-4A73-A677-B657D0A72922}"/>
              </a:ext>
            </a:extLst>
          </p:cNvPr>
          <p:cNvSpPr>
            <a:spLocks noGrp="1"/>
          </p:cNvSpPr>
          <p:nvPr>
            <p:ph type="sldNum" sz="quarter" idx="12"/>
          </p:nvPr>
        </p:nvSpPr>
        <p:spPr/>
        <p:txBody>
          <a:bodyPr/>
          <a:lstStyle/>
          <a:p>
            <a:pPr algn="l"/>
            <a:fld id="{066C7BC8-A4A3-4653-AED5-D8A5565485F8}" type="slidenum">
              <a:rPr lang="fi-FI" smtClean="0"/>
              <a:pPr algn="l"/>
              <a:t>11</a:t>
            </a:fld>
            <a:endParaRPr lang="fi-FI" dirty="0"/>
          </a:p>
        </p:txBody>
      </p:sp>
    </p:spTree>
    <p:extLst>
      <p:ext uri="{BB962C8B-B14F-4D97-AF65-F5344CB8AC3E}">
        <p14:creationId xmlns:p14="http://schemas.microsoft.com/office/powerpoint/2010/main" val="2146419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0E31DC36-81B8-40CB-B016-196D3F51C377}"/>
              </a:ext>
            </a:extLst>
          </p:cNvPr>
          <p:cNvSpPr>
            <a:spLocks noGrp="1"/>
          </p:cNvSpPr>
          <p:nvPr>
            <p:ph type="title"/>
          </p:nvPr>
        </p:nvSpPr>
        <p:spPr/>
        <p:txBody>
          <a:bodyPr/>
          <a:lstStyle/>
          <a:p>
            <a:r>
              <a:rPr lang="fi-FI" dirty="0"/>
              <a:t>Yksikön vastuuhenkilö vastaa omavalvonnan toteutumisesta</a:t>
            </a:r>
          </a:p>
        </p:txBody>
      </p:sp>
    </p:spTree>
    <p:extLst>
      <p:ext uri="{BB962C8B-B14F-4D97-AF65-F5344CB8AC3E}">
        <p14:creationId xmlns:p14="http://schemas.microsoft.com/office/powerpoint/2010/main" val="2838288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657108" y="219635"/>
            <a:ext cx="10170000" cy="842238"/>
          </a:xfrm>
        </p:spPr>
        <p:txBody>
          <a:bodyPr/>
          <a:lstStyle/>
          <a:p>
            <a:r>
              <a:rPr lang="fi-FI" sz="3000" dirty="0"/>
              <a:t>Palveluyksikön vastuuhenkilö</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13</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941294" y="1569413"/>
            <a:ext cx="9885814" cy="4786937"/>
          </a:xfrm>
        </p:spPr>
        <p:txBody>
          <a:bodyPr/>
          <a:lstStyle/>
          <a:p>
            <a:pPr marL="0" indent="0">
              <a:buNone/>
            </a:pPr>
            <a:r>
              <a:rPr lang="fi-FI" sz="2000" dirty="0"/>
              <a:t>”</a:t>
            </a:r>
            <a:r>
              <a:rPr lang="fi-FI" sz="2000" i="1" dirty="0"/>
              <a:t>Palveluntuottajan on nimettävä palveluyksikköön vastuuhenkilö tai eri palvelualoille vastuuhenkilöitä, joiden on johdettava palvelutoimintaa ja valvottava, että palvelut täyttävät niille säädetyt edellytykset koko sen ajan, kun palveluja toteutetaan</a:t>
            </a:r>
            <a:r>
              <a:rPr lang="fi-FI" sz="2000" dirty="0"/>
              <a:t>” (valvontalaki 10 § 4 mom.)</a:t>
            </a:r>
          </a:p>
          <a:p>
            <a:pPr marL="0" indent="0">
              <a:buNone/>
            </a:pPr>
            <a:endParaRPr lang="fi-FI" sz="2200" dirty="0"/>
          </a:p>
          <a:p>
            <a:pPr marL="0" indent="0">
              <a:buNone/>
            </a:pPr>
            <a:r>
              <a:rPr lang="fi-FI" sz="2200" dirty="0"/>
              <a:t>Palveluyksikön vastuuhenkilö vastaa mm:</a:t>
            </a:r>
          </a:p>
          <a:p>
            <a:r>
              <a:rPr lang="fi-FI" sz="2200" dirty="0"/>
              <a:t>palveluntuottajan kanssa siitä, että omavalvontasuunnitelmaa toteutetaan päivittäisessä toiminnassa</a:t>
            </a:r>
          </a:p>
          <a:p>
            <a:r>
              <a:rPr lang="fi-FI" sz="2200" dirty="0"/>
              <a:t>palvelujen antamiseen on riittävästi henkilöstöä, jonka koulutustaso ja ammattitaito mahdollistavat laadukkaiden palvelujen antamisen</a:t>
            </a:r>
          </a:p>
          <a:p>
            <a:pPr marL="0" indent="0">
              <a:buNone/>
            </a:pPr>
            <a:endParaRPr lang="fi-FI" sz="2400" dirty="0"/>
          </a:p>
          <a:p>
            <a:endParaRPr lang="fi-FI" dirty="0"/>
          </a:p>
        </p:txBody>
      </p:sp>
    </p:spTree>
    <p:extLst>
      <p:ext uri="{BB962C8B-B14F-4D97-AF65-F5344CB8AC3E}">
        <p14:creationId xmlns:p14="http://schemas.microsoft.com/office/powerpoint/2010/main" val="385326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657108" y="219635"/>
            <a:ext cx="10170000" cy="842238"/>
          </a:xfrm>
        </p:spPr>
        <p:txBody>
          <a:bodyPr/>
          <a:lstStyle/>
          <a:p>
            <a:r>
              <a:rPr lang="fi-FI" sz="3000" dirty="0"/>
              <a:t>Muita vastuullisessa asemassa olevia henkilöitä</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14</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941294" y="1263907"/>
            <a:ext cx="9885814" cy="5374458"/>
          </a:xfrm>
        </p:spPr>
        <p:txBody>
          <a:bodyPr/>
          <a:lstStyle/>
          <a:p>
            <a:pPr marL="0" indent="0">
              <a:buNone/>
            </a:pPr>
            <a:endParaRPr lang="fi-FI" sz="2000" dirty="0"/>
          </a:p>
          <a:p>
            <a:r>
              <a:rPr lang="fi-FI" sz="2000" dirty="0"/>
              <a:t>Soteriin rekisteröitävällä palveluyksikön ja eri palvelualojen vastuuhenkilöllä on tarkoitettu eri tehtäviä kuin palveluyksikön käytännön toiminnan (operatiivisella) johtajalla (10 § 2 mom.)</a:t>
            </a:r>
          </a:p>
          <a:p>
            <a:r>
              <a:rPr lang="fi-FI" sz="2000" dirty="0"/>
              <a:t>Soteriin merkittävä vastuuhenkilön rinnalla on myös sote-substanssisääntelyssä mainittuja sosiaali- ja terveydenhuollon toimintayksikön vastaavia johtajia, lääkäreitä ja viranhaltijoita (esim. terveydenhuoltolaki 57 §, potilaslaki 10 §, sosiaalihuollon asiakaslaki 23 §)</a:t>
            </a:r>
          </a:p>
          <a:p>
            <a:r>
              <a:rPr lang="fi-FI" sz="2000" u="sng" dirty="0"/>
              <a:t>Omavalvontasuunnitelmassa on kuvattava mitkä ovat palveluyksikön omavalvonnan vastuusuhteet ja johtamisjärjestelmä, ja miten valvonta käytännössä toteutetaan</a:t>
            </a:r>
          </a:p>
          <a:p>
            <a:pPr lvl="1"/>
            <a:r>
              <a:rPr lang="fi-FI" sz="1900" dirty="0"/>
              <a:t>Omavalvontaa koskevat tehtävät on selkeästi vastuutettava ja määritelmä organisaatiossa (esim. henkilöstöhallinnon, omavalvontayksikön, palveluntuottajan ja lähiesihenkilöiden tehtävät)</a:t>
            </a:r>
          </a:p>
        </p:txBody>
      </p:sp>
    </p:spTree>
    <p:extLst>
      <p:ext uri="{BB962C8B-B14F-4D97-AF65-F5344CB8AC3E}">
        <p14:creationId xmlns:p14="http://schemas.microsoft.com/office/powerpoint/2010/main" val="109679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0E31DC36-81B8-40CB-B016-196D3F51C377}"/>
              </a:ext>
            </a:extLst>
          </p:cNvPr>
          <p:cNvSpPr>
            <a:spLocks noGrp="1"/>
          </p:cNvSpPr>
          <p:nvPr>
            <p:ph type="title"/>
          </p:nvPr>
        </p:nvSpPr>
        <p:spPr/>
        <p:txBody>
          <a:bodyPr/>
          <a:lstStyle/>
          <a:p>
            <a:r>
              <a:rPr lang="fi-FI" dirty="0"/>
              <a:t>Henkilöstön omavalvonnan toimintaprosessit on kirjattava yksiköissä</a:t>
            </a:r>
          </a:p>
        </p:txBody>
      </p:sp>
    </p:spTree>
    <p:extLst>
      <p:ext uri="{BB962C8B-B14F-4D97-AF65-F5344CB8AC3E}">
        <p14:creationId xmlns:p14="http://schemas.microsoft.com/office/powerpoint/2010/main" val="1822158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657108" y="93511"/>
            <a:ext cx="10170000" cy="842238"/>
          </a:xfrm>
        </p:spPr>
        <p:txBody>
          <a:bodyPr/>
          <a:lstStyle/>
          <a:p>
            <a:r>
              <a:rPr lang="fi-FI" sz="2800" dirty="0"/>
              <a:t>Valviran määräys omavalvontasuunnitelmasta 1/2024</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16</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941294" y="1483542"/>
            <a:ext cx="9885814" cy="5374458"/>
          </a:xfrm>
        </p:spPr>
        <p:txBody>
          <a:bodyPr/>
          <a:lstStyle/>
          <a:p>
            <a:r>
              <a:rPr lang="fi-FI" sz="2000" dirty="0"/>
              <a:t>Omavalvontasuunnitelmassa kuvataan palveluyksikköön kuuluvien palvelujen tuottamiseen liittyvät keskeiset riskit sekä miten palveluntuottaja ja henkilöstö valvovat ja varmistavat mm. palvelujen laatua ja turvallisuutta</a:t>
            </a:r>
          </a:p>
          <a:p>
            <a:r>
              <a:rPr lang="fi-FI" sz="2000" u="sng" dirty="0"/>
              <a:t>Konkreettiset kirjaukset olennaisia, samalla huomioitava suunnitelman luettavuus</a:t>
            </a:r>
          </a:p>
          <a:p>
            <a:r>
              <a:rPr lang="fi-FI" sz="2000" dirty="0"/>
              <a:t>Suunnitelmaan ei ole tarkoituksenmukaista kirjata yksityiskohtaisia ohjeita kaikkiin mahdollisiin palvelutoiminnassa ilmeneviin tilanteisiin.</a:t>
            </a:r>
          </a:p>
          <a:p>
            <a:r>
              <a:rPr lang="fi-FI" sz="2000" dirty="0"/>
              <a:t>Suunnitelma toimii palveluyksikön (tässä yhteydessä: </a:t>
            </a:r>
            <a:r>
              <a:rPr lang="fi-FI" sz="2000" i="1" dirty="0"/>
              <a:t>henkilöstön toiminnan</a:t>
            </a:r>
            <a:r>
              <a:rPr lang="fi-FI" sz="2000" dirty="0"/>
              <a:t>) omavalvonnan runkona, jonka perusteella päivittäisen toiminnan asianmukaisuus varmistetaan ja toimintaa kehitetään suunnitelmallisesti ja yhtenäisesti.</a:t>
            </a:r>
          </a:p>
          <a:p>
            <a:r>
              <a:rPr lang="fi-FI" sz="2000" dirty="0"/>
              <a:t>Suunnitelman tulee elää ja muokkautua palvelutuotannon ja sen muutosten mukana: sen noudattamista ja toteutumista on jatkuvasti seurattava, sitä on päivitettävä tarvittaessa huomioiden mm. asiakkaiden antama palaute ja viranomaisilta saatu ohjaus.</a:t>
            </a:r>
          </a:p>
        </p:txBody>
      </p:sp>
    </p:spTree>
    <p:extLst>
      <p:ext uri="{BB962C8B-B14F-4D97-AF65-F5344CB8AC3E}">
        <p14:creationId xmlns:p14="http://schemas.microsoft.com/office/powerpoint/2010/main" val="1256623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813700" y="144997"/>
            <a:ext cx="10170000" cy="905881"/>
          </a:xfrm>
        </p:spPr>
        <p:txBody>
          <a:bodyPr/>
          <a:lstStyle/>
          <a:p>
            <a:pPr marL="0" indent="0">
              <a:buNone/>
            </a:pPr>
            <a:r>
              <a:rPr lang="fi-FI" sz="2800" dirty="0"/>
              <a:t>Omavalvontasuunnitelmassa on kuvattava </a:t>
            </a:r>
            <a:r>
              <a:rPr lang="fi-FI" sz="2800"/>
              <a:t>(1/5)</a:t>
            </a:r>
            <a:endParaRPr lang="fi-FI" sz="2800" dirty="0"/>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17</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813700" y="1673181"/>
            <a:ext cx="9569165" cy="4307908"/>
          </a:xfrm>
        </p:spPr>
        <p:txBody>
          <a:bodyPr/>
          <a:lstStyle/>
          <a:p>
            <a:pPr marL="0" indent="0">
              <a:buNone/>
            </a:pPr>
            <a:r>
              <a:rPr lang="fi-FI" sz="2000" b="1" dirty="0"/>
              <a:t>1) Palveluyksikön henkilöstön määrä, rakenne ja sijaisten käytön periaatteet?</a:t>
            </a:r>
            <a:endParaRPr lang="fi-FI" sz="2000" dirty="0">
              <a:sym typeface="Wingdings" panose="05000000000000000000" pitchFamily="2" charset="2"/>
            </a:endParaRPr>
          </a:p>
          <a:p>
            <a:r>
              <a:rPr lang="fi-FI" sz="1900" dirty="0"/>
              <a:t>Henkilöstö voi koostua omasta palvelussuhteisesta työvoimasta, vuokratyöntekijöistä tai toiselta palveluntuottajalta alihankitusta sosiaali- ja terveydenhuollon ammattihenkilöstö (esim. ammatinharjoittajamalli)</a:t>
            </a:r>
          </a:p>
          <a:p>
            <a:r>
              <a:rPr lang="fi-FI" sz="1900" dirty="0"/>
              <a:t>Kyseisen omavalvontasuunnitelman kohdan kuvauksesta on ilmettävä kuinka paljon vuokrattua työvoimaa tai toiselta palveluntuottajalta alihankittua työvoimaa käytetään täydentämään palveluntuottajan omaa henkilöstöä.</a:t>
            </a:r>
          </a:p>
          <a:p>
            <a:r>
              <a:rPr lang="fi-FI" sz="1900" u="sng" dirty="0"/>
              <a:t>Palveluyksikön henkilöstörakenteen ja käytettävän työvoiman käytön periaatteiden tunteminen on tärkeä lähtökohta henkilöstön omavalvonnan suunnittelussa ja toiminnan asianmukaisuuden varmistamisessa</a:t>
            </a:r>
          </a:p>
          <a:p>
            <a:pPr marL="0" indent="0">
              <a:buNone/>
            </a:pPr>
            <a:br>
              <a:rPr lang="fi-FI" dirty="0"/>
            </a:br>
            <a:endParaRPr lang="fi-FI" dirty="0"/>
          </a:p>
        </p:txBody>
      </p:sp>
    </p:spTree>
    <p:extLst>
      <p:ext uri="{BB962C8B-B14F-4D97-AF65-F5344CB8AC3E}">
        <p14:creationId xmlns:p14="http://schemas.microsoft.com/office/powerpoint/2010/main" val="2181051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813700" y="144997"/>
            <a:ext cx="10170000" cy="905881"/>
          </a:xfrm>
        </p:spPr>
        <p:txBody>
          <a:bodyPr/>
          <a:lstStyle/>
          <a:p>
            <a:r>
              <a:rPr lang="fi-FI" sz="2800" dirty="0"/>
              <a:t>Omavalvontasuunnitelmassa on kuvattava (2/5)</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18</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941294" y="1776427"/>
            <a:ext cx="9569165" cy="4655904"/>
          </a:xfrm>
        </p:spPr>
        <p:txBody>
          <a:bodyPr/>
          <a:lstStyle/>
          <a:p>
            <a:pPr marL="0" indent="0">
              <a:buNone/>
            </a:pPr>
            <a:r>
              <a:rPr lang="fi-FI" sz="2000" b="1" dirty="0"/>
              <a:t>2) Miten varmistetaan sosiaali- ja terveydenhuollon ammattihenkilöiden ammattioikeudet?</a:t>
            </a:r>
          </a:p>
          <a:p>
            <a:r>
              <a:rPr lang="fi-FI" sz="1900" dirty="0"/>
              <a:t>Terhikki- ja Suosikki-tarkistukset, myös työskentelyn aloittamisen jälkeen</a:t>
            </a:r>
          </a:p>
          <a:p>
            <a:pPr marL="0" indent="0">
              <a:buNone/>
            </a:pPr>
            <a:endParaRPr lang="fi-FI" sz="1900" dirty="0"/>
          </a:p>
          <a:p>
            <a:pPr marL="0" indent="0">
              <a:buNone/>
            </a:pPr>
            <a:r>
              <a:rPr lang="fi-FI" sz="2000" b="1" dirty="0"/>
              <a:t>3) Miten varmistetaan, että palvelun tuottamiseen osallistuvalla henkilöstöllä on työtehtäviinsä asianmukainen koulutus, riittävä osaaminen ja ammattitaito sekä kielitaito?</a:t>
            </a:r>
          </a:p>
          <a:p>
            <a:r>
              <a:rPr lang="fi-FI" sz="1900" dirty="0"/>
              <a:t>Työnantajan vastuulla on arvioida ja huolehtia, että henkilöstöllä on työtehtävien turvallisen suorittamisen kannalta asianmukainen koulutus ja ammatilliset osaamis- ja ammattitaitoedellytykset</a:t>
            </a:r>
          </a:p>
          <a:p>
            <a:r>
              <a:rPr lang="fi-FI" sz="1900" dirty="0"/>
              <a:t>Sosiaali- ja terveydenhuollon ammattihenkilöllä pitää olla hänen hoitamiensa tehtävien edellyttämä riittävä suullinen ja kirjallinen kielitaito, jonka arviointi kuuluu työnantajalle</a:t>
            </a:r>
            <a:br>
              <a:rPr lang="fi-FI" sz="2000" dirty="0"/>
            </a:br>
            <a:endParaRPr lang="fi-FI" sz="2000" dirty="0"/>
          </a:p>
          <a:p>
            <a:endParaRPr lang="fi-FI" sz="1900" dirty="0"/>
          </a:p>
        </p:txBody>
      </p:sp>
    </p:spTree>
    <p:extLst>
      <p:ext uri="{BB962C8B-B14F-4D97-AF65-F5344CB8AC3E}">
        <p14:creationId xmlns:p14="http://schemas.microsoft.com/office/powerpoint/2010/main" val="189072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813700" y="144997"/>
            <a:ext cx="10170000" cy="905881"/>
          </a:xfrm>
        </p:spPr>
        <p:txBody>
          <a:bodyPr/>
          <a:lstStyle/>
          <a:p>
            <a:r>
              <a:rPr lang="fi-FI" sz="2800" dirty="0"/>
              <a:t>Omavalvontasuunnitelmassa on kuvattava (3/5)</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19</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813700" y="1167318"/>
            <a:ext cx="10460658" cy="4961107"/>
          </a:xfrm>
        </p:spPr>
        <p:txBody>
          <a:bodyPr/>
          <a:lstStyle/>
          <a:p>
            <a:pPr marL="0" indent="0">
              <a:buNone/>
            </a:pPr>
            <a:r>
              <a:rPr lang="fi-FI" sz="1900" b="1" dirty="0"/>
              <a:t>4) Miten huolehditaan henkilöstön riittävästä perehdyttämisestä ja ammattitaidon ylläpitämisestä sekä siitä, että henkilöstö osallistuu riittävästi ammatilliseen täydennyskoulutukseen?</a:t>
            </a:r>
          </a:p>
          <a:p>
            <a:pPr>
              <a:buFontTx/>
              <a:buChar char="-"/>
            </a:pPr>
            <a:r>
              <a:rPr lang="fi-FI" sz="1900" dirty="0"/>
              <a:t>Henkilöstön asianmukainen perehdytys on työnantajan vastuulla</a:t>
            </a:r>
          </a:p>
          <a:p>
            <a:pPr>
              <a:buFontTx/>
              <a:buChar char="-"/>
            </a:pPr>
            <a:r>
              <a:rPr lang="fi-FI" sz="1900" dirty="0"/>
              <a:t>Palveluntuottajan on lisäksi huolehdittava siitä, että henkilöstö osallistuu riittävästi ammatilliseen täydennyskoulutukseen. Täydennyskoulutuksen sisällössä on otettava huomioon henkilöstön peruskoulutus, työn vaativuus ja tehtävien sisältö (valvontalaki 9 § 2 mom.).</a:t>
            </a:r>
          </a:p>
          <a:p>
            <a:pPr>
              <a:buFontTx/>
              <a:buChar char="-"/>
            </a:pPr>
            <a:r>
              <a:rPr lang="fi-FI" sz="1900" dirty="0"/>
              <a:t>Terveydenhuollon ammattihenkilön on ammattitoiminnassaan sovellettava yleisesti hyväksyttyjä ja kokemusperäisiä perusteltuja menettelytapoja koulutuksensa mukaisesti, jota hänen on pyrittävä jatkuvasti täydentämään (laki terveydenhuollon ammattihenkilöistä 15.1 §)</a:t>
            </a:r>
          </a:p>
          <a:p>
            <a:pPr>
              <a:buFontTx/>
              <a:buChar char="-"/>
            </a:pPr>
            <a:r>
              <a:rPr lang="fi-FI" sz="1900" dirty="0"/>
              <a:t>Sosiaalihuollon ammattihenkilön työnantajan tulee luoda edellytykset sille, että ammattihenkilö saa työssään tarvittavan perehdytyksen ja että hän voi osallistua ammattitaitonsa kehittämiseksi tarpeelliseen täydennyskoulutukseen (laki sosiaalihuollon ammattihenkilöistä 5.2 §)</a:t>
            </a:r>
            <a:br>
              <a:rPr lang="fi-FI" dirty="0"/>
            </a:br>
            <a:endParaRPr lang="fi-FI" dirty="0"/>
          </a:p>
        </p:txBody>
      </p:sp>
    </p:spTree>
    <p:extLst>
      <p:ext uri="{BB962C8B-B14F-4D97-AF65-F5344CB8AC3E}">
        <p14:creationId xmlns:p14="http://schemas.microsoft.com/office/powerpoint/2010/main" val="280650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2A1079-B266-47BD-8C15-E61908BC33F2}"/>
              </a:ext>
            </a:extLst>
          </p:cNvPr>
          <p:cNvSpPr>
            <a:spLocks noGrp="1"/>
          </p:cNvSpPr>
          <p:nvPr>
            <p:ph type="ctrTitle"/>
          </p:nvPr>
        </p:nvSpPr>
        <p:spPr>
          <a:xfrm>
            <a:off x="6096000" y="2691828"/>
            <a:ext cx="5547216" cy="2214779"/>
          </a:xfrm>
        </p:spPr>
        <p:txBody>
          <a:bodyPr/>
          <a:lstStyle/>
          <a:p>
            <a:br>
              <a:rPr lang="fi-FI" noProof="0" dirty="0"/>
            </a:br>
            <a:br>
              <a:rPr lang="fi-FI" noProof="0" dirty="0"/>
            </a:br>
            <a:br>
              <a:rPr lang="fi-FI" noProof="0" dirty="0"/>
            </a:br>
            <a:r>
              <a:rPr lang="fi-FI" noProof="0" dirty="0"/>
              <a:t>Sosiaali- ja terveydenhuollon ammattihenkilöiden omavalvonta</a:t>
            </a:r>
            <a:br>
              <a:rPr lang="fi-FI" noProof="0" dirty="0"/>
            </a:br>
            <a:endParaRPr lang="fi-FI" sz="2400" noProof="0" dirty="0"/>
          </a:p>
        </p:txBody>
      </p:sp>
      <p:sp>
        <p:nvSpPr>
          <p:cNvPr id="3" name="Alaotsikko 2">
            <a:extLst>
              <a:ext uri="{FF2B5EF4-FFF2-40B4-BE49-F238E27FC236}">
                <a16:creationId xmlns:a16="http://schemas.microsoft.com/office/drawing/2014/main" id="{F5F932A8-3A59-4A6E-8735-BBCCD63B27D7}"/>
              </a:ext>
            </a:extLst>
          </p:cNvPr>
          <p:cNvSpPr>
            <a:spLocks noGrp="1"/>
          </p:cNvSpPr>
          <p:nvPr>
            <p:ph type="subTitle" idx="1"/>
          </p:nvPr>
        </p:nvSpPr>
        <p:spPr>
          <a:xfrm>
            <a:off x="6096000" y="5265681"/>
            <a:ext cx="5547216" cy="648000"/>
          </a:xfrm>
        </p:spPr>
        <p:txBody>
          <a:bodyPr/>
          <a:lstStyle/>
          <a:p>
            <a:r>
              <a:rPr lang="fi-FI" noProof="0" dirty="0"/>
              <a:t>Sosiaali- ja terveydenhuolto-osasto johtaja Helena Mönttinen, Valvira: Sosiaali- ja terveydenhuollon ammattihenkilöiden omavalvonnan webinaari</a:t>
            </a:r>
          </a:p>
          <a:p>
            <a:r>
              <a:rPr lang="fi-FI" dirty="0"/>
              <a:t>21.11</a:t>
            </a:r>
            <a:r>
              <a:rPr lang="fi-FI" noProof="0" dirty="0"/>
              <a:t>.2024</a:t>
            </a:r>
          </a:p>
        </p:txBody>
      </p:sp>
    </p:spTree>
    <p:extLst>
      <p:ext uri="{BB962C8B-B14F-4D97-AF65-F5344CB8AC3E}">
        <p14:creationId xmlns:p14="http://schemas.microsoft.com/office/powerpoint/2010/main" val="1756595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813700" y="144997"/>
            <a:ext cx="10170000" cy="905881"/>
          </a:xfrm>
        </p:spPr>
        <p:txBody>
          <a:bodyPr/>
          <a:lstStyle/>
          <a:p>
            <a:r>
              <a:rPr lang="fi-FI" sz="2800" dirty="0"/>
              <a:t>Omavalvontasuunnitelmassa on kuvattava (4/5)</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20</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813699" y="1360472"/>
            <a:ext cx="10316755" cy="5497527"/>
          </a:xfrm>
        </p:spPr>
        <p:txBody>
          <a:bodyPr/>
          <a:lstStyle/>
          <a:p>
            <a:pPr marL="0" indent="0">
              <a:buNone/>
            </a:pPr>
            <a:r>
              <a:rPr lang="fi-FI" sz="1900" b="1" dirty="0"/>
              <a:t>5) Miten laillistetun sosiaali- tai terveydenhuollon ammattihenkilön tehtävissä tilapäisesti toimivien opiskelijoiden oikeus työskennellä varmistetaan sekä miten opiskelijoiden ohjaus, johto ja valvonta toteutetaan käytännössä?</a:t>
            </a:r>
          </a:p>
          <a:p>
            <a:pPr>
              <a:buFontTx/>
              <a:buChar char="-"/>
            </a:pPr>
            <a:r>
              <a:rPr lang="fi-FI" sz="1900" dirty="0"/>
              <a:t>Ammattihenkilöasetuksissa säädetty edellytyksistä, joiden nojalla opiskelija voi työskennellä tilapäisesti sen laillistetun ammattihenkilön tehtävissä</a:t>
            </a:r>
          </a:p>
          <a:p>
            <a:pPr>
              <a:buFontTx/>
              <a:buChar char="-"/>
            </a:pPr>
            <a:r>
              <a:rPr lang="fi-FI" sz="1900" dirty="0"/>
              <a:t>Edellytyksistä tarkempaa ohjeistusta mm. </a:t>
            </a:r>
            <a:r>
              <a:rPr lang="fi-FI" sz="1900" dirty="0">
                <a:hlinkClick r:id="rId2">
                  <a:extLst>
                    <a:ext uri="{A12FA001-AC4F-418D-AE19-62706E023703}">
                      <ahyp:hlinkClr xmlns:ahyp="http://schemas.microsoft.com/office/drawing/2018/hyperlinkcolor" val="tx"/>
                    </a:ext>
                  </a:extLst>
                </a:hlinkClick>
              </a:rPr>
              <a:t>Valviran verkkosivuilla</a:t>
            </a:r>
            <a:endParaRPr lang="fi-FI" sz="1900" dirty="0"/>
          </a:p>
          <a:p>
            <a:pPr marL="0" indent="0">
              <a:buNone/>
            </a:pPr>
            <a:r>
              <a:rPr lang="fi-FI" sz="1900" b="1" dirty="0"/>
              <a:t>6) Miten henkilöstön osaamista ja työskentelyn asianmukaisuutta seurataan toiminnan aikana, ja miten havaittuihin epäkohtiin puututaan?</a:t>
            </a:r>
          </a:p>
          <a:p>
            <a:pPr>
              <a:buFontTx/>
              <a:buChar char="-"/>
            </a:pPr>
            <a:r>
              <a:rPr lang="fi-FI" sz="1900" dirty="0"/>
              <a:t>Toimintaprosessit sisältävät erityisesti (palveluntuottajan) työnantajan direktio-oikeuden käyttämistä, mutta myös hyvinvointialueiden omavalvontayksiköiden toimintaa, sopimusvalvontaa ym.</a:t>
            </a:r>
          </a:p>
          <a:p>
            <a:pPr>
              <a:buFontTx/>
              <a:buChar char="-"/>
            </a:pPr>
            <a:r>
              <a:rPr lang="fi-FI" sz="1900" dirty="0"/>
              <a:t>Omavalvonnan tulee kattaa työntekijöiden ammatillisen toiminnan asianmukaisuuden mutta myös heidän kykenevyytensä toimia tehtävissä</a:t>
            </a:r>
          </a:p>
          <a:p>
            <a:pPr>
              <a:buFontTx/>
              <a:buChar char="-"/>
            </a:pPr>
            <a:r>
              <a:rPr lang="fi-FI" sz="1900" dirty="0"/>
              <a:t>Ilmoituksen tekeminen ammattihenkilöstä Valviralle tai aluehallintovirastolle ei poista tai päätä palveluntuottajan velvoitetta hallita tilannetta jatkuvasti omavalvonnallisin keinoin</a:t>
            </a:r>
            <a:br>
              <a:rPr lang="fi-FI" sz="1900" dirty="0"/>
            </a:br>
            <a:endParaRPr lang="fi-FI" sz="1900" dirty="0"/>
          </a:p>
        </p:txBody>
      </p:sp>
    </p:spTree>
    <p:extLst>
      <p:ext uri="{BB962C8B-B14F-4D97-AF65-F5344CB8AC3E}">
        <p14:creationId xmlns:p14="http://schemas.microsoft.com/office/powerpoint/2010/main" val="307064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813700" y="144997"/>
            <a:ext cx="10170000" cy="905881"/>
          </a:xfrm>
        </p:spPr>
        <p:txBody>
          <a:bodyPr/>
          <a:lstStyle/>
          <a:p>
            <a:r>
              <a:rPr lang="fi-FI" sz="2800" dirty="0"/>
              <a:t>Omavalvontasuunnitelmassa on kuvattava (5/5)</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21</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813700" y="1549660"/>
            <a:ext cx="9569165" cy="4307908"/>
          </a:xfrm>
        </p:spPr>
        <p:txBody>
          <a:bodyPr/>
          <a:lstStyle/>
          <a:p>
            <a:pPr marL="0" indent="0">
              <a:buNone/>
            </a:pPr>
            <a:r>
              <a:rPr lang="fi-FI" sz="1900" b="1" dirty="0"/>
              <a:t>7) Miten selvitetään työntekijän rikostausta lasten kanssa työskentelevien rikostaustan selvittämisestä annetun lain (504/2002) perusteella lasten kanssa sekä valvontalain 28 §:n perusteella iäkkäiden ja vammaisten henkilöiden kanssa työskenteleviltä?</a:t>
            </a:r>
          </a:p>
          <a:p>
            <a:pPr>
              <a:buFontTx/>
              <a:buChar char="-"/>
            </a:pPr>
            <a:r>
              <a:rPr lang="fi-FI" sz="1900" dirty="0"/>
              <a:t>Iäkkäiden ja vammaisten henkilöiden kohdalla kyse on vastaavasta sääntelystä, joka on voimassa lapsen kanssa työskentelevien rikostaustan selvittämistä koskien (laki lasten kanssa työskentelevien rikostaustan selvittämisestä, 504/2002).</a:t>
            </a:r>
          </a:p>
          <a:p>
            <a:pPr>
              <a:buFontTx/>
              <a:buChar char="-"/>
            </a:pPr>
            <a:r>
              <a:rPr lang="fi-FI" sz="1900" dirty="0"/>
              <a:t>Valvontalaissa vastaava menettelyllinen sääntely on laajennettu iäkkäiden ja vammaisten henkilöiden kanssa työskenteleviin.</a:t>
            </a:r>
          </a:p>
          <a:p>
            <a:pPr>
              <a:buFontTx/>
              <a:buChar char="-"/>
            </a:pPr>
            <a:r>
              <a:rPr lang="fi-FI" sz="1900" dirty="0"/>
              <a:t>Arvio rikostaustan selvittämisen tarpeesta ja siinä noudatettavista periaatteista tehdään aina palveluyksiköissä yksilöllisesti konkreettisten työtehtävien kautta, jolloin myös muuhun kuin välittömään asiakastyöhön pääasiassa osallistuvien osalta edellytykset voivat täyttyä.</a:t>
            </a:r>
          </a:p>
          <a:p>
            <a:pPr>
              <a:buFontTx/>
              <a:buChar char="-"/>
            </a:pPr>
            <a:r>
              <a:rPr lang="fi-FI" sz="1900" dirty="0"/>
              <a:t>Työntekijän soveltuvuuden arviosta vastaa työnantaja</a:t>
            </a:r>
          </a:p>
        </p:txBody>
      </p:sp>
    </p:spTree>
    <p:extLst>
      <p:ext uri="{BB962C8B-B14F-4D97-AF65-F5344CB8AC3E}">
        <p14:creationId xmlns:p14="http://schemas.microsoft.com/office/powerpoint/2010/main" val="855512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2A1079-B266-47BD-8C15-E61908BC33F2}"/>
              </a:ext>
            </a:extLst>
          </p:cNvPr>
          <p:cNvSpPr>
            <a:spLocks noGrp="1"/>
          </p:cNvSpPr>
          <p:nvPr>
            <p:ph type="ctrTitle"/>
          </p:nvPr>
        </p:nvSpPr>
        <p:spPr>
          <a:xfrm>
            <a:off x="3103123" y="1887165"/>
            <a:ext cx="8540093" cy="2996120"/>
          </a:xfrm>
        </p:spPr>
        <p:txBody>
          <a:bodyPr>
            <a:normAutofit fontScale="90000"/>
          </a:bodyPr>
          <a:lstStyle/>
          <a:p>
            <a:pPr algn="ctr"/>
            <a:br>
              <a:rPr lang="fi-FI" dirty="0">
                <a:effectLst/>
                <a:ea typeface="Times New Roman" panose="02020603050405020304" pitchFamily="18" charset="0"/>
              </a:rPr>
            </a:br>
            <a:br>
              <a:rPr lang="fi-FI" dirty="0">
                <a:effectLst/>
                <a:ea typeface="Times New Roman" panose="02020603050405020304" pitchFamily="18" charset="0"/>
              </a:rPr>
            </a:br>
            <a:br>
              <a:rPr lang="fi-FI" dirty="0">
                <a:effectLst/>
                <a:ea typeface="Times New Roman" panose="02020603050405020304" pitchFamily="18" charset="0"/>
              </a:rPr>
            </a:br>
            <a:br>
              <a:rPr lang="fi-FI" dirty="0">
                <a:effectLst/>
                <a:ea typeface="Times New Roman" panose="02020603050405020304" pitchFamily="18" charset="0"/>
              </a:rPr>
            </a:br>
            <a:br>
              <a:rPr lang="fi-FI" dirty="0">
                <a:effectLst/>
                <a:ea typeface="Times New Roman" panose="02020603050405020304" pitchFamily="18" charset="0"/>
              </a:rPr>
            </a:br>
            <a:br>
              <a:rPr lang="fi-FI" dirty="0">
                <a:effectLst/>
                <a:ea typeface="Times New Roman" panose="02020603050405020304" pitchFamily="18" charset="0"/>
              </a:rPr>
            </a:br>
            <a:r>
              <a:rPr lang="fi-FI" dirty="0">
                <a:effectLst/>
                <a:ea typeface="Times New Roman" panose="02020603050405020304" pitchFamily="18" charset="0"/>
              </a:rPr>
              <a:t>Millä eri oikeuksilla sosiaali- ja terveydenhuollon ammattihenkilöt voivat toimia ja mitä työnantajan tulee tarkistaa rekrytoidessaan</a:t>
            </a:r>
            <a:br>
              <a:rPr lang="fi-FI" sz="3400" dirty="0">
                <a:effectLst/>
                <a:latin typeface="Arial" panose="020B0604020202020204" pitchFamily="34" charset="0"/>
                <a:ea typeface="Times New Roman" panose="02020603050405020304" pitchFamily="18" charset="0"/>
              </a:rPr>
            </a:br>
            <a:br>
              <a:rPr lang="fi-FI" sz="3400" dirty="0">
                <a:effectLst/>
                <a:latin typeface="Arial" panose="020B0604020202020204" pitchFamily="34" charset="0"/>
                <a:ea typeface="Times New Roman" panose="02020603050405020304" pitchFamily="18" charset="0"/>
              </a:rPr>
            </a:br>
            <a:endParaRPr lang="fi-FI" sz="1500" b="0" noProof="0" dirty="0"/>
          </a:p>
        </p:txBody>
      </p:sp>
      <p:sp>
        <p:nvSpPr>
          <p:cNvPr id="3" name="Alaotsikko 2">
            <a:extLst>
              <a:ext uri="{FF2B5EF4-FFF2-40B4-BE49-F238E27FC236}">
                <a16:creationId xmlns:a16="http://schemas.microsoft.com/office/drawing/2014/main" id="{F5F932A8-3A59-4A6E-8735-BBCCD63B27D7}"/>
              </a:ext>
            </a:extLst>
          </p:cNvPr>
          <p:cNvSpPr>
            <a:spLocks noGrp="1"/>
          </p:cNvSpPr>
          <p:nvPr>
            <p:ph type="subTitle" idx="1"/>
          </p:nvPr>
        </p:nvSpPr>
        <p:spPr>
          <a:xfrm>
            <a:off x="7324928" y="5068111"/>
            <a:ext cx="4318288" cy="972766"/>
          </a:xfrm>
        </p:spPr>
        <p:txBody>
          <a:bodyPr/>
          <a:lstStyle/>
          <a:p>
            <a:r>
              <a:rPr lang="fi-FI" sz="1400" dirty="0">
                <a:effectLst/>
                <a:ea typeface="Calibri" panose="020F0502020204030204" pitchFamily="34" charset="0"/>
                <a:cs typeface="Times New Roman" panose="02020603050405020304" pitchFamily="18" charset="0"/>
              </a:rPr>
              <a:t>Terveys, oikeudet ja tuoteturvallisuusosasto </a:t>
            </a:r>
          </a:p>
          <a:p>
            <a:r>
              <a:rPr lang="fi-FI" sz="1400" dirty="0">
                <a:effectLst/>
                <a:ea typeface="Calibri" panose="020F0502020204030204" pitchFamily="34" charset="0"/>
                <a:cs typeface="Times New Roman" panose="02020603050405020304" pitchFamily="18" charset="0"/>
              </a:rPr>
              <a:t>johtaja Jussi Holmalahti, Valvira: Sosiaali- ja terveydenhuollon ammattihenkilöiden omavalvonnan webinaari</a:t>
            </a:r>
            <a:endParaRPr lang="fi-FI" dirty="0"/>
          </a:p>
        </p:txBody>
      </p:sp>
    </p:spTree>
    <p:extLst>
      <p:ext uri="{BB962C8B-B14F-4D97-AF65-F5344CB8AC3E}">
        <p14:creationId xmlns:p14="http://schemas.microsoft.com/office/powerpoint/2010/main" val="4023122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p:txBody>
          <a:bodyPr anchor="b">
            <a:normAutofit/>
          </a:bodyPr>
          <a:lstStyle/>
          <a:p>
            <a:r>
              <a:rPr lang="fi-FI" dirty="0"/>
              <a:t>Yleistä ammattioikeuksista</a:t>
            </a:r>
            <a:br>
              <a:rPr lang="fi-FI" noProof="0" dirty="0"/>
            </a:br>
            <a:endParaRPr lang="fi-FI" dirty="0"/>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p:txBody>
          <a:bodyPr>
            <a:normAutofit/>
          </a:bodyPr>
          <a:lstStyle/>
          <a:p>
            <a:pPr>
              <a:lnSpc>
                <a:spcPct val="90000"/>
              </a:lnSpc>
            </a:pPr>
            <a:r>
              <a:rPr lang="fi-FI" sz="1600" noProof="0" dirty="0"/>
              <a:t>Valvira myöntää ammatinharjoittamisoikeuden sosiaali- ja terveydenhuollon ammattihenkilöille (</a:t>
            </a:r>
            <a:r>
              <a:rPr lang="fi-FI" sz="1600" dirty="0"/>
              <a:t>lait </a:t>
            </a:r>
            <a:r>
              <a:rPr lang="fi-FI" sz="1600" noProof="0" dirty="0"/>
              <a:t>sosiaalihuollon ammattihenkilöistä ja terveydenhuollon ammattihenkilöistä) </a:t>
            </a:r>
          </a:p>
          <a:p>
            <a:pPr>
              <a:lnSpc>
                <a:spcPct val="90000"/>
              </a:lnSpc>
            </a:pPr>
            <a:r>
              <a:rPr lang="fi-FI" sz="1600" dirty="0"/>
              <a:t>Ammatteja yhteensä 37</a:t>
            </a:r>
          </a:p>
          <a:p>
            <a:pPr lvl="1">
              <a:lnSpc>
                <a:spcPct val="90000"/>
              </a:lnSpc>
              <a:spcBef>
                <a:spcPts val="600"/>
              </a:spcBef>
            </a:pPr>
            <a:r>
              <a:rPr lang="fi-FI" sz="1600" b="1" noProof="0" dirty="0"/>
              <a:t>Terveydenhuollon</a:t>
            </a:r>
            <a:r>
              <a:rPr lang="fi-FI" sz="1600" b="1" dirty="0"/>
              <a:t> ammatteja 30</a:t>
            </a:r>
            <a:r>
              <a:rPr lang="fi-FI" sz="1600" dirty="0"/>
              <a:t>: laillistettavat 17, nimikesuojatut ammattinimikkeet 13</a:t>
            </a:r>
          </a:p>
          <a:p>
            <a:pPr lvl="1">
              <a:lnSpc>
                <a:spcPct val="90000"/>
              </a:lnSpc>
              <a:spcBef>
                <a:spcPts val="600"/>
              </a:spcBef>
            </a:pPr>
            <a:r>
              <a:rPr lang="fi-FI" sz="1600" noProof="0" dirty="0"/>
              <a:t>Sosiaalihuollon am</a:t>
            </a:r>
            <a:r>
              <a:rPr lang="fi-FI" sz="1600" dirty="0"/>
              <a:t>matteja 7: laillistettavat 4, nimikesuojatut ammattinimikkeet 3</a:t>
            </a:r>
            <a:endParaRPr lang="fi-FI" sz="1600" noProof="0" dirty="0"/>
          </a:p>
          <a:p>
            <a:pPr>
              <a:lnSpc>
                <a:spcPct val="90000"/>
              </a:lnSpc>
            </a:pPr>
            <a:r>
              <a:rPr lang="fi-FI" sz="1600" b="1" noProof="0" dirty="0"/>
              <a:t>Laillistettava ammatti</a:t>
            </a:r>
            <a:r>
              <a:rPr lang="fi-FI" sz="1600" noProof="0" dirty="0"/>
              <a:t>:</a:t>
            </a:r>
          </a:p>
          <a:p>
            <a:pPr lvl="1">
              <a:lnSpc>
                <a:spcPct val="90000"/>
              </a:lnSpc>
            </a:pPr>
            <a:r>
              <a:rPr lang="fi-FI" sz="1600" noProof="0" dirty="0"/>
              <a:t>Laillistettavien terveydenhuollon ammattihenkilöiden tehtävissä </a:t>
            </a:r>
            <a:r>
              <a:rPr lang="fi-FI" sz="1600" u="sng" noProof="0" dirty="0"/>
              <a:t>saa toimia vain Valviran myöntämän laillistuksen saanut henkilö</a:t>
            </a:r>
          </a:p>
          <a:p>
            <a:pPr>
              <a:lnSpc>
                <a:spcPct val="90000"/>
              </a:lnSpc>
            </a:pPr>
            <a:r>
              <a:rPr lang="fi-FI" sz="1600" b="1" dirty="0"/>
              <a:t>Nimikesuojattu ammattinimike</a:t>
            </a:r>
            <a:r>
              <a:rPr lang="fi-FI" sz="1600" dirty="0"/>
              <a:t>:</a:t>
            </a:r>
          </a:p>
          <a:p>
            <a:pPr lvl="1">
              <a:lnSpc>
                <a:spcPct val="90000"/>
              </a:lnSpc>
            </a:pPr>
            <a:r>
              <a:rPr lang="fi-FI" sz="1600" dirty="0"/>
              <a:t>Nimikesuojattujen ammattihenkilöiden ammateissa </a:t>
            </a:r>
            <a:r>
              <a:rPr lang="fi-FI" sz="1600" u="sng" dirty="0"/>
              <a:t>voivat toimia muutkin henkilöt, joilla on hoitamaansa tehtävään riittävä koulutus, kokemus ja ammattitaito</a:t>
            </a:r>
            <a:r>
              <a:rPr lang="fi-FI" sz="1600" dirty="0"/>
              <a:t>.</a:t>
            </a:r>
          </a:p>
          <a:p>
            <a:pPr lvl="2">
              <a:lnSpc>
                <a:spcPct val="90000"/>
              </a:lnSpc>
            </a:pPr>
            <a:r>
              <a:rPr lang="fi-FI" dirty="0"/>
              <a:t>ei kuitenkaan oikeutta käyttää nimikesuojattua ammattinimikettä, poikkeuksena terveydenhuollon lähihoitaja</a:t>
            </a:r>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23</a:t>
            </a:fld>
            <a:endParaRPr kumimoji="0" lang="fi-FI" sz="900" b="0" i="0" u="none" strike="noStrike" kern="1200" cap="none" spc="0" normalizeH="0" baseline="0" noProof="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39081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normAutofit/>
          </a:bodyPr>
          <a:lstStyle/>
          <a:p>
            <a:r>
              <a:rPr lang="fi-FI" noProof="0" dirty="0"/>
              <a:t>Käsittelyajoista</a:t>
            </a:r>
            <a:br>
              <a:rPr lang="fi-FI" noProof="0" dirty="0"/>
            </a:br>
            <a:endParaRPr lang="fi-FI" dirty="0"/>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159497"/>
            <a:ext cx="10170000" cy="5099901"/>
          </a:xfrm>
        </p:spPr>
        <p:txBody>
          <a:bodyPr>
            <a:normAutofit/>
          </a:bodyPr>
          <a:lstStyle/>
          <a:p>
            <a:r>
              <a:rPr lang="fi-FI" dirty="0"/>
              <a:t>Suomessa kouluttaneen laillistus ja nimikesuojaushakemus</a:t>
            </a:r>
          </a:p>
          <a:p>
            <a:pPr lvl="1"/>
            <a:r>
              <a:rPr lang="fi-FI" dirty="0"/>
              <a:t>Nettisivujen mukaan 30 päivää, mutta joskus tullut jopa samana päivänä kun on hakenut</a:t>
            </a:r>
          </a:p>
          <a:p>
            <a:r>
              <a:rPr lang="fi-FI" dirty="0"/>
              <a:t>Suomessa opiskelevat opiskelijan rekisteröinti</a:t>
            </a:r>
          </a:p>
          <a:p>
            <a:pPr lvl="1"/>
            <a:r>
              <a:rPr lang="fi-FI" dirty="0"/>
              <a:t>Noin 7 arkipäivää</a:t>
            </a:r>
          </a:p>
          <a:p>
            <a:r>
              <a:rPr lang="fi-FI" dirty="0"/>
              <a:t>EU/ETA-lääkärit ja muut toisessa EU/ETA-valtiossa opiskelleiden opiskelijarekisteröinnit</a:t>
            </a:r>
          </a:p>
          <a:p>
            <a:pPr lvl="1"/>
            <a:r>
              <a:rPr lang="fi-FI" dirty="0"/>
              <a:t>Opiskelijarekisteröintihakemusten vähimmäiskäsittelyaika on 30 päivää. </a:t>
            </a:r>
          </a:p>
          <a:p>
            <a:pPr lvl="1"/>
            <a:r>
              <a:rPr lang="fi-FI" dirty="0"/>
              <a:t>Nimikesuojaus- tai laillistushakemusten käsittelyaika on määritelty terveydenhuollon ammattihenkilöistä annetussa laissa 3–4 kuukaudeksi. Käsittelyaika tulee EU-direktiivistä ja se on sama kaikissa jäsenvaltioissa. Ilmoitus puuttuvista asiakirjoista lähetetään 30 päivässä hakemuksen saapumisesta. Jos hakemus käsitellään automaattisessa tunnustamisjärjestelmässä, eikä ole täydennettävää (lääkäri, hammaslääkäri, proviisori, sairaanhoitaja ja kätilö), on mahdollista, että hakemus käsitellään 30 päivän kuluessa.</a:t>
            </a:r>
          </a:p>
          <a:p>
            <a:endParaRPr lang="fi-FI" sz="1400"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83808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 uri="{C183D7F6-B498-43B3-948B-1728B52AA6E4}">
                <adec:decorative xmlns:adec="http://schemas.microsoft.com/office/drawing/2017/decorative" val="1"/>
              </a:ext>
            </a:extLst>
          </p:cNvPr>
          <p:cNvSpPr>
            <a:spLocks noGrp="1"/>
          </p:cNvSpPr>
          <p:nvPr>
            <p:ph type="title"/>
          </p:nvPr>
        </p:nvSpPr>
        <p:spPr>
          <a:xfrm>
            <a:off x="941294" y="126461"/>
            <a:ext cx="5904006" cy="813340"/>
          </a:xfrm>
        </p:spPr>
        <p:txBody>
          <a:bodyPr>
            <a:normAutofit fontScale="90000"/>
          </a:bodyPr>
          <a:lstStyle/>
          <a:p>
            <a:br>
              <a:rPr lang="fi-FI" noProof="0" dirty="0"/>
            </a:br>
            <a:br>
              <a:rPr lang="fi-FI" noProof="0" dirty="0"/>
            </a:br>
            <a:br>
              <a:rPr lang="fi-FI" noProof="0" dirty="0"/>
            </a:br>
            <a:br>
              <a:rPr lang="fi-FI" noProof="0" dirty="0"/>
            </a:br>
            <a:br>
              <a:rPr lang="fi-FI" noProof="0" dirty="0"/>
            </a:br>
            <a:br>
              <a:rPr lang="fi-FI" noProof="0" dirty="0"/>
            </a:br>
            <a:r>
              <a:rPr lang="fi-FI" noProof="0" dirty="0"/>
              <a:t>Käsittelyajoista</a:t>
            </a:r>
            <a:br>
              <a:rPr lang="fi-FI" noProof="0" dirty="0"/>
            </a:br>
            <a:endParaRPr lang="fi-FI" dirty="0"/>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159497"/>
            <a:ext cx="10170000" cy="5099901"/>
          </a:xfrm>
        </p:spPr>
        <p:txBody>
          <a:bodyPr>
            <a:normAutofit/>
          </a:bodyPr>
          <a:lstStyle/>
          <a:p>
            <a:r>
              <a:rPr lang="fi-FI" dirty="0"/>
              <a:t>Jos Valviralla on perusteltua aihetta epäillä, että terveydenhuollon ammattioikeutta hakeva henkilö on 1 momentissa mainituista syistä kykenemätön toimimaan asianomaisessa ammatissa, Sosiaali- ja terveysalan lupa- ja valvontavirasto voi edellyttää hakijalta ammatillisen toimintakyvyn ja terveydentilan selvittämistä lääkärintarkastuksen tai sairaalatutkimuksen avulla.</a:t>
            </a:r>
          </a:p>
          <a:p>
            <a:r>
              <a:rPr lang="fi-FI" dirty="0"/>
              <a:t>Jos on perusteltua aihetta epäillä, että terveydenhuollon ammattihenkilön ammattioikeutta hakevan henkilön ammatinharjoittamistaidossa tai ammattitiedoissa on puutteita, Sosiaali- ja terveysalan lupa- ja valvontavirasto voi edellyttää hakijalta ammattitaidon selvittämistä työkokeilun, työnäytteen tai kuulustelun avulla</a:t>
            </a:r>
          </a:p>
          <a:p>
            <a:pPr marL="358775" lvl="1" indent="0">
              <a:buNone/>
            </a:pPr>
            <a:r>
              <a:rPr lang="fi-FI" dirty="0"/>
              <a:t>	</a:t>
            </a:r>
            <a:r>
              <a:rPr lang="fi-FI" b="1" dirty="0"/>
              <a:t>Valvira ei siis myönnä kaikille hakijoille ammattioikeutta ja siksi 				työsopimusta ei tule laatia ennen kuin ammatinharjoittamisoikeus on 			myönnetty</a:t>
            </a:r>
          </a:p>
          <a:p>
            <a:pPr marL="358775" lvl="1" indent="0">
              <a:buNone/>
            </a:pPr>
            <a:r>
              <a:rPr lang="fi-FI" sz="2100" dirty="0"/>
              <a:t>Sosiaalihuollon puolella ei ole vastaavia säännöksiä</a:t>
            </a:r>
          </a:p>
          <a:p>
            <a:endParaRPr lang="fi-FI" sz="1400"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46084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479203-EDD0-1761-33F5-C39208C7A67E}"/>
              </a:ext>
            </a:extLst>
          </p:cNvPr>
          <p:cNvSpPr>
            <a:spLocks noGrp="1"/>
          </p:cNvSpPr>
          <p:nvPr>
            <p:ph type="title"/>
          </p:nvPr>
        </p:nvSpPr>
        <p:spPr>
          <a:xfrm>
            <a:off x="804672" y="457200"/>
            <a:ext cx="10579608" cy="1188720"/>
          </a:xfrm>
        </p:spPr>
        <p:txBody>
          <a:bodyPr>
            <a:normAutofit/>
          </a:bodyPr>
          <a:lstStyle/>
          <a:p>
            <a:r>
              <a:rPr lang="fi-FI" sz="4000" dirty="0"/>
              <a:t>Lääkärit</a:t>
            </a:r>
          </a:p>
        </p:txBody>
      </p:sp>
      <p:graphicFrame>
        <p:nvGraphicFramePr>
          <p:cNvPr id="7" name="Taulukko 7">
            <a:extLst>
              <a:ext uri="{FF2B5EF4-FFF2-40B4-BE49-F238E27FC236}">
                <a16:creationId xmlns:a16="http://schemas.microsoft.com/office/drawing/2014/main" id="{433A14A2-BBAE-8E4F-83AA-45C3B8814FC7}"/>
              </a:ext>
            </a:extLst>
          </p:cNvPr>
          <p:cNvGraphicFramePr>
            <a:graphicFrameLocks noGrp="1"/>
          </p:cNvGraphicFramePr>
          <p:nvPr>
            <p:ph idx="1"/>
          </p:nvPr>
        </p:nvGraphicFramePr>
        <p:xfrm>
          <a:off x="1648053" y="2543633"/>
          <a:ext cx="8895895" cy="3566160"/>
        </p:xfrm>
        <a:graphic>
          <a:graphicData uri="http://schemas.openxmlformats.org/drawingml/2006/table">
            <a:tbl>
              <a:tblPr firstRow="1" bandRow="1">
                <a:tableStyleId>{10A1B5D5-9B99-4C35-A422-299274C87663}</a:tableStyleId>
              </a:tblPr>
              <a:tblGrid>
                <a:gridCol w="5221102">
                  <a:extLst>
                    <a:ext uri="{9D8B030D-6E8A-4147-A177-3AD203B41FA5}">
                      <a16:colId xmlns:a16="http://schemas.microsoft.com/office/drawing/2014/main" val="635773224"/>
                    </a:ext>
                  </a:extLst>
                </a:gridCol>
                <a:gridCol w="1224931">
                  <a:extLst>
                    <a:ext uri="{9D8B030D-6E8A-4147-A177-3AD203B41FA5}">
                      <a16:colId xmlns:a16="http://schemas.microsoft.com/office/drawing/2014/main" val="679983952"/>
                    </a:ext>
                  </a:extLst>
                </a:gridCol>
                <a:gridCol w="1224931">
                  <a:extLst>
                    <a:ext uri="{9D8B030D-6E8A-4147-A177-3AD203B41FA5}">
                      <a16:colId xmlns:a16="http://schemas.microsoft.com/office/drawing/2014/main" val="3670087446"/>
                    </a:ext>
                  </a:extLst>
                </a:gridCol>
                <a:gridCol w="1224931">
                  <a:extLst>
                    <a:ext uri="{9D8B030D-6E8A-4147-A177-3AD203B41FA5}">
                      <a16:colId xmlns:a16="http://schemas.microsoft.com/office/drawing/2014/main" val="372297431"/>
                    </a:ext>
                  </a:extLst>
                </a:gridCol>
              </a:tblGrid>
              <a:tr h="594360">
                <a:tc>
                  <a:txBody>
                    <a:bodyPr/>
                    <a:lstStyle/>
                    <a:p>
                      <a:endParaRPr lang="fi-FI" sz="2700" dirty="0"/>
                    </a:p>
                  </a:txBody>
                  <a:tcPr marL="139679" marR="139679" marT="67541" marB="67541"/>
                </a:tc>
                <a:tc>
                  <a:txBody>
                    <a:bodyPr/>
                    <a:lstStyle/>
                    <a:p>
                      <a:pPr algn="ctr"/>
                      <a:r>
                        <a:rPr lang="fi-FI" sz="2700"/>
                        <a:t>2021</a:t>
                      </a:r>
                    </a:p>
                  </a:txBody>
                  <a:tcPr marL="139679" marR="139679" marT="67541" marB="67541"/>
                </a:tc>
                <a:tc>
                  <a:txBody>
                    <a:bodyPr/>
                    <a:lstStyle/>
                    <a:p>
                      <a:pPr algn="ctr"/>
                      <a:r>
                        <a:rPr lang="fi-FI" sz="2700"/>
                        <a:t>2022</a:t>
                      </a:r>
                    </a:p>
                  </a:txBody>
                  <a:tcPr marL="139679" marR="139679" marT="67541" marB="67541"/>
                </a:tc>
                <a:tc>
                  <a:txBody>
                    <a:bodyPr/>
                    <a:lstStyle/>
                    <a:p>
                      <a:pPr algn="ctr"/>
                      <a:r>
                        <a:rPr lang="fi-FI" sz="2700"/>
                        <a:t>2023</a:t>
                      </a:r>
                    </a:p>
                  </a:txBody>
                  <a:tcPr marL="139679" marR="139679" marT="67541" marB="67541"/>
                </a:tc>
                <a:extLst>
                  <a:ext uri="{0D108BD9-81ED-4DB2-BD59-A6C34878D82A}">
                    <a16:rowId xmlns:a16="http://schemas.microsoft.com/office/drawing/2014/main" val="1960705049"/>
                  </a:ext>
                </a:extLst>
              </a:tr>
              <a:tr h="594360">
                <a:tc>
                  <a:txBody>
                    <a:bodyPr/>
                    <a:lstStyle/>
                    <a:p>
                      <a:r>
                        <a:rPr lang="fi-FI" sz="2700" dirty="0"/>
                        <a:t>Laillistettu lääkäri (kaikki)</a:t>
                      </a:r>
                    </a:p>
                  </a:txBody>
                  <a:tcPr marL="139679" marR="139679" marT="67541" marB="67541" anchor="ctr"/>
                </a:tc>
                <a:tc>
                  <a:txBody>
                    <a:bodyPr/>
                    <a:lstStyle/>
                    <a:p>
                      <a:pPr algn="ctr"/>
                      <a:r>
                        <a:rPr lang="fi-FI" sz="2700"/>
                        <a:t>1001</a:t>
                      </a:r>
                    </a:p>
                  </a:txBody>
                  <a:tcPr marL="139679" marR="139679" marT="67541" marB="67541" anchor="ctr"/>
                </a:tc>
                <a:tc>
                  <a:txBody>
                    <a:bodyPr/>
                    <a:lstStyle/>
                    <a:p>
                      <a:pPr algn="ctr"/>
                      <a:r>
                        <a:rPr lang="fi-FI" sz="2700"/>
                        <a:t>1003</a:t>
                      </a:r>
                    </a:p>
                  </a:txBody>
                  <a:tcPr marL="139679" marR="139679" marT="67541" marB="67541" anchor="ctr"/>
                </a:tc>
                <a:tc>
                  <a:txBody>
                    <a:bodyPr/>
                    <a:lstStyle/>
                    <a:p>
                      <a:pPr algn="ctr"/>
                      <a:r>
                        <a:rPr lang="fi-FI" sz="2700"/>
                        <a:t>1107</a:t>
                      </a:r>
                    </a:p>
                  </a:txBody>
                  <a:tcPr marL="139679" marR="139679" marT="67541" marB="67541" anchor="ctr"/>
                </a:tc>
                <a:extLst>
                  <a:ext uri="{0D108BD9-81ED-4DB2-BD59-A6C34878D82A}">
                    <a16:rowId xmlns:a16="http://schemas.microsoft.com/office/drawing/2014/main" val="3404704171"/>
                  </a:ext>
                </a:extLst>
              </a:tr>
              <a:tr h="594360">
                <a:tc>
                  <a:txBody>
                    <a:bodyPr/>
                    <a:lstStyle/>
                    <a:p>
                      <a:r>
                        <a:rPr lang="fi-FI" sz="2700"/>
                        <a:t>Tutkinto suoritettu Suomessa </a:t>
                      </a:r>
                    </a:p>
                  </a:txBody>
                  <a:tcPr marL="139679" marR="139679" marT="67541" marB="67541" anchor="ctr"/>
                </a:tc>
                <a:tc>
                  <a:txBody>
                    <a:bodyPr/>
                    <a:lstStyle/>
                    <a:p>
                      <a:pPr algn="ctr"/>
                      <a:r>
                        <a:rPr lang="fi-FI" sz="2700"/>
                        <a:t>736</a:t>
                      </a:r>
                    </a:p>
                  </a:txBody>
                  <a:tcPr marL="139679" marR="139679" marT="67541" marB="67541" anchor="ctr"/>
                </a:tc>
                <a:tc>
                  <a:txBody>
                    <a:bodyPr/>
                    <a:lstStyle/>
                    <a:p>
                      <a:pPr algn="ctr"/>
                      <a:r>
                        <a:rPr lang="fi-FI" sz="2700"/>
                        <a:t>729</a:t>
                      </a:r>
                    </a:p>
                  </a:txBody>
                  <a:tcPr marL="139679" marR="139679" marT="67541" marB="67541" anchor="ctr"/>
                </a:tc>
                <a:tc>
                  <a:txBody>
                    <a:bodyPr/>
                    <a:lstStyle/>
                    <a:p>
                      <a:pPr algn="ctr"/>
                      <a:r>
                        <a:rPr lang="fi-FI" sz="2700"/>
                        <a:t>724</a:t>
                      </a:r>
                    </a:p>
                  </a:txBody>
                  <a:tcPr marL="139679" marR="139679" marT="67541" marB="67541" anchor="ctr"/>
                </a:tc>
                <a:extLst>
                  <a:ext uri="{0D108BD9-81ED-4DB2-BD59-A6C34878D82A}">
                    <a16:rowId xmlns:a16="http://schemas.microsoft.com/office/drawing/2014/main" val="1259963168"/>
                  </a:ext>
                </a:extLst>
              </a:tr>
              <a:tr h="594360">
                <a:tc>
                  <a:txBody>
                    <a:bodyPr/>
                    <a:lstStyle/>
                    <a:p>
                      <a:r>
                        <a:rPr lang="fi-FI" sz="2700"/>
                        <a:t>Tutkinto suoritettu ulkomailla</a:t>
                      </a:r>
                    </a:p>
                  </a:txBody>
                  <a:tcPr marL="139679" marR="139679" marT="67541" marB="67541" anchor="ctr"/>
                </a:tc>
                <a:tc>
                  <a:txBody>
                    <a:bodyPr/>
                    <a:lstStyle/>
                    <a:p>
                      <a:pPr algn="ctr"/>
                      <a:r>
                        <a:rPr lang="fi-FI" sz="2700"/>
                        <a:t>265</a:t>
                      </a:r>
                    </a:p>
                  </a:txBody>
                  <a:tcPr marL="139679" marR="139679" marT="67541" marB="67541" anchor="ctr"/>
                </a:tc>
                <a:tc>
                  <a:txBody>
                    <a:bodyPr/>
                    <a:lstStyle/>
                    <a:p>
                      <a:pPr algn="ctr"/>
                      <a:r>
                        <a:rPr lang="fi-FI" sz="2700"/>
                        <a:t>274</a:t>
                      </a:r>
                    </a:p>
                  </a:txBody>
                  <a:tcPr marL="139679" marR="139679" marT="67541" marB="67541" anchor="ctr"/>
                </a:tc>
                <a:tc>
                  <a:txBody>
                    <a:bodyPr/>
                    <a:lstStyle/>
                    <a:p>
                      <a:pPr algn="ctr"/>
                      <a:r>
                        <a:rPr lang="fi-FI" sz="2700"/>
                        <a:t>383</a:t>
                      </a:r>
                    </a:p>
                  </a:txBody>
                  <a:tcPr marL="139679" marR="139679" marT="67541" marB="67541" anchor="ctr"/>
                </a:tc>
                <a:extLst>
                  <a:ext uri="{0D108BD9-81ED-4DB2-BD59-A6C34878D82A}">
                    <a16:rowId xmlns:a16="http://schemas.microsoft.com/office/drawing/2014/main" val="3060027405"/>
                  </a:ext>
                </a:extLst>
              </a:tr>
              <a:tr h="594360">
                <a:tc>
                  <a:txBody>
                    <a:bodyPr/>
                    <a:lstStyle/>
                    <a:p>
                      <a:r>
                        <a:rPr lang="fi-FI" sz="2700" dirty="0"/>
                        <a:t>     EU/ETA-alueella</a:t>
                      </a:r>
                    </a:p>
                  </a:txBody>
                  <a:tcPr marL="139679" marR="139679" marT="67541" marB="67541" anchor="ctr"/>
                </a:tc>
                <a:tc>
                  <a:txBody>
                    <a:bodyPr/>
                    <a:lstStyle/>
                    <a:p>
                      <a:pPr algn="r"/>
                      <a:r>
                        <a:rPr lang="fi-FI" sz="2700"/>
                        <a:t>213</a:t>
                      </a:r>
                    </a:p>
                  </a:txBody>
                  <a:tcPr marL="139679" marR="139679" marT="67541" marB="67541" anchor="ctr"/>
                </a:tc>
                <a:tc>
                  <a:txBody>
                    <a:bodyPr/>
                    <a:lstStyle/>
                    <a:p>
                      <a:pPr algn="r"/>
                      <a:r>
                        <a:rPr lang="fi-FI" sz="2700"/>
                        <a:t>229</a:t>
                      </a:r>
                    </a:p>
                  </a:txBody>
                  <a:tcPr marL="139679" marR="139679" marT="67541" marB="67541" anchor="ctr"/>
                </a:tc>
                <a:tc>
                  <a:txBody>
                    <a:bodyPr/>
                    <a:lstStyle/>
                    <a:p>
                      <a:pPr algn="r"/>
                      <a:r>
                        <a:rPr lang="fi-FI" sz="2700" dirty="0">
                          <a:highlight>
                            <a:srgbClr val="FFFF00"/>
                          </a:highlight>
                        </a:rPr>
                        <a:t>335</a:t>
                      </a:r>
                    </a:p>
                  </a:txBody>
                  <a:tcPr marL="139679" marR="139679" marT="67541" marB="67541" anchor="ctr"/>
                </a:tc>
                <a:extLst>
                  <a:ext uri="{0D108BD9-81ED-4DB2-BD59-A6C34878D82A}">
                    <a16:rowId xmlns:a16="http://schemas.microsoft.com/office/drawing/2014/main" val="2544380735"/>
                  </a:ext>
                </a:extLst>
              </a:tr>
              <a:tr h="594360">
                <a:tc>
                  <a:txBody>
                    <a:bodyPr/>
                    <a:lstStyle/>
                    <a:p>
                      <a:r>
                        <a:rPr lang="fi-FI" sz="2700"/>
                        <a:t>     EU/ETA-alueen ulkopuolella</a:t>
                      </a:r>
                    </a:p>
                  </a:txBody>
                  <a:tcPr marL="139679" marR="139679" marT="67541" marB="67541" anchor="ctr"/>
                </a:tc>
                <a:tc>
                  <a:txBody>
                    <a:bodyPr/>
                    <a:lstStyle/>
                    <a:p>
                      <a:pPr algn="r"/>
                      <a:r>
                        <a:rPr lang="fi-FI" sz="2700"/>
                        <a:t>52</a:t>
                      </a:r>
                    </a:p>
                  </a:txBody>
                  <a:tcPr marL="139679" marR="139679" marT="67541" marB="67541" anchor="ctr"/>
                </a:tc>
                <a:tc>
                  <a:txBody>
                    <a:bodyPr/>
                    <a:lstStyle/>
                    <a:p>
                      <a:pPr algn="r"/>
                      <a:r>
                        <a:rPr lang="fi-FI" sz="2700"/>
                        <a:t>45</a:t>
                      </a:r>
                    </a:p>
                  </a:txBody>
                  <a:tcPr marL="139679" marR="139679" marT="67541" marB="67541" anchor="ctr"/>
                </a:tc>
                <a:tc>
                  <a:txBody>
                    <a:bodyPr/>
                    <a:lstStyle/>
                    <a:p>
                      <a:pPr algn="r"/>
                      <a:r>
                        <a:rPr lang="fi-FI" sz="2700" dirty="0"/>
                        <a:t>48</a:t>
                      </a:r>
                    </a:p>
                  </a:txBody>
                  <a:tcPr marL="139679" marR="139679" marT="67541" marB="67541" anchor="ctr"/>
                </a:tc>
                <a:extLst>
                  <a:ext uri="{0D108BD9-81ED-4DB2-BD59-A6C34878D82A}">
                    <a16:rowId xmlns:a16="http://schemas.microsoft.com/office/drawing/2014/main" val="2563942896"/>
                  </a:ext>
                </a:extLst>
              </a:tr>
            </a:tbl>
          </a:graphicData>
        </a:graphic>
      </p:graphicFrame>
      <p:sp>
        <p:nvSpPr>
          <p:cNvPr id="4" name="Dian numeron paikkamerkki 3">
            <a:extLst>
              <a:ext uri="{FF2B5EF4-FFF2-40B4-BE49-F238E27FC236}">
                <a16:creationId xmlns:a16="http://schemas.microsoft.com/office/drawing/2014/main" id="{49E8B3F0-AD4E-A2FE-B995-72AB851FFDC4}"/>
              </a:ext>
            </a:extLst>
          </p:cNvPr>
          <p:cNvSpPr>
            <a:spLocks noGrp="1"/>
          </p:cNvSpPr>
          <p:nvPr>
            <p:ph type="sldNum" sz="quarter" idx="12"/>
          </p:nvPr>
        </p:nvSpPr>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26</a:t>
            </a:fld>
            <a:endParaRPr kumimoji="0" lang="fi-FI" sz="900" b="0" i="0" u="none" strike="noStrike" kern="1200" cap="none" spc="0" normalizeH="0" baseline="0" noProof="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49884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479203-EDD0-1761-33F5-C39208C7A67E}"/>
              </a:ext>
            </a:extLst>
          </p:cNvPr>
          <p:cNvSpPr>
            <a:spLocks noGrp="1"/>
          </p:cNvSpPr>
          <p:nvPr>
            <p:ph type="title"/>
          </p:nvPr>
        </p:nvSpPr>
        <p:spPr>
          <a:xfrm>
            <a:off x="941294" y="365126"/>
            <a:ext cx="10170000" cy="663574"/>
          </a:xfrm>
        </p:spPr>
        <p:txBody>
          <a:bodyPr vert="horz" lIns="91440" tIns="45720" rIns="91440" bIns="45720" rtlCol="0" anchor="b">
            <a:normAutofit fontScale="90000"/>
          </a:bodyPr>
          <a:lstStyle/>
          <a:p>
            <a:br>
              <a:rPr lang="en-US" kern="1200" dirty="0">
                <a:solidFill>
                  <a:schemeClr val="tx2"/>
                </a:solidFill>
              </a:rPr>
            </a:br>
            <a:r>
              <a:rPr lang="en-US" kern="1200" dirty="0"/>
              <a:t>Lääkärit</a:t>
            </a:r>
          </a:p>
        </p:txBody>
      </p:sp>
      <p:graphicFrame>
        <p:nvGraphicFramePr>
          <p:cNvPr id="15" name="Sisällön paikkamerkki 14">
            <a:extLst>
              <a:ext uri="{FF2B5EF4-FFF2-40B4-BE49-F238E27FC236}">
                <a16:creationId xmlns:a16="http://schemas.microsoft.com/office/drawing/2014/main" id="{BF69E7E3-A291-94C0-85E5-28E9DFFE72E6}"/>
              </a:ext>
            </a:extLst>
          </p:cNvPr>
          <p:cNvGraphicFramePr>
            <a:graphicFrameLocks noGrp="1"/>
          </p:cNvGraphicFramePr>
          <p:nvPr>
            <p:ph idx="1"/>
          </p:nvPr>
        </p:nvGraphicFramePr>
        <p:xfrm>
          <a:off x="1106378" y="1600200"/>
          <a:ext cx="9599721" cy="4798450"/>
        </p:xfrm>
        <a:graphic>
          <a:graphicData uri="http://schemas.openxmlformats.org/drawingml/2006/table">
            <a:tbl>
              <a:tblPr firstRow="1" bandRow="1">
                <a:tableStyleId>{10A1B5D5-9B99-4C35-A422-299274C87663}</a:tableStyleId>
              </a:tblPr>
              <a:tblGrid>
                <a:gridCol w="3763366">
                  <a:extLst>
                    <a:ext uri="{9D8B030D-6E8A-4147-A177-3AD203B41FA5}">
                      <a16:colId xmlns:a16="http://schemas.microsoft.com/office/drawing/2014/main" val="3938030740"/>
                    </a:ext>
                  </a:extLst>
                </a:gridCol>
                <a:gridCol w="1026231">
                  <a:extLst>
                    <a:ext uri="{9D8B030D-6E8A-4147-A177-3AD203B41FA5}">
                      <a16:colId xmlns:a16="http://schemas.microsoft.com/office/drawing/2014/main" val="2113382960"/>
                    </a:ext>
                  </a:extLst>
                </a:gridCol>
                <a:gridCol w="2394084">
                  <a:extLst>
                    <a:ext uri="{9D8B030D-6E8A-4147-A177-3AD203B41FA5}">
                      <a16:colId xmlns:a16="http://schemas.microsoft.com/office/drawing/2014/main" val="952837260"/>
                    </a:ext>
                  </a:extLst>
                </a:gridCol>
                <a:gridCol w="2416040">
                  <a:extLst>
                    <a:ext uri="{9D8B030D-6E8A-4147-A177-3AD203B41FA5}">
                      <a16:colId xmlns:a16="http://schemas.microsoft.com/office/drawing/2014/main" val="3563753571"/>
                    </a:ext>
                  </a:extLst>
                </a:gridCol>
              </a:tblGrid>
              <a:tr h="827756">
                <a:tc>
                  <a:txBody>
                    <a:bodyPr/>
                    <a:lstStyle/>
                    <a:p>
                      <a:pPr algn="l" fontAlgn="ctr"/>
                      <a:r>
                        <a:rPr lang="fi-FI" sz="1800" b="1" i="0" u="none" strike="noStrike" dirty="0">
                          <a:solidFill>
                            <a:schemeClr val="bg1"/>
                          </a:solidFill>
                          <a:effectLst/>
                          <a:latin typeface="Arial" panose="020B0604020202020204" pitchFamily="34" charset="0"/>
                        </a:rPr>
                        <a:t>Opiskelijoille myönnetyt rekisteröinnit</a:t>
                      </a:r>
                    </a:p>
                  </a:txBody>
                  <a:tcPr marL="6350" marR="6350" marT="6350" marB="0" anchor="ctr"/>
                </a:tc>
                <a:tc>
                  <a:txBody>
                    <a:bodyPr/>
                    <a:lstStyle/>
                    <a:p>
                      <a:pPr algn="r" fontAlgn="ctr"/>
                      <a:r>
                        <a:rPr lang="fi-FI" sz="1800" b="1" i="0" u="none" strike="noStrike" dirty="0">
                          <a:solidFill>
                            <a:schemeClr val="bg1"/>
                          </a:solidFill>
                          <a:effectLst/>
                          <a:latin typeface="Arial" panose="020B0604020202020204" pitchFamily="34" charset="0"/>
                        </a:rPr>
                        <a:t>2021</a:t>
                      </a:r>
                    </a:p>
                  </a:txBody>
                  <a:tcPr marL="6350" marR="6350" marT="6350" marB="0" anchor="ctr"/>
                </a:tc>
                <a:tc>
                  <a:txBody>
                    <a:bodyPr/>
                    <a:lstStyle/>
                    <a:p>
                      <a:pPr algn="r" fontAlgn="ctr"/>
                      <a:r>
                        <a:rPr lang="fi-FI" sz="1800" b="1" i="0" u="none" strike="noStrike" dirty="0">
                          <a:solidFill>
                            <a:schemeClr val="bg1"/>
                          </a:solidFill>
                          <a:effectLst/>
                          <a:latin typeface="Arial" panose="020B0604020202020204" pitchFamily="34" charset="0"/>
                        </a:rPr>
                        <a:t>2022</a:t>
                      </a:r>
                    </a:p>
                  </a:txBody>
                  <a:tcPr marL="6350" marR="6350" marT="6350" marB="0" anchor="ctr"/>
                </a:tc>
                <a:tc>
                  <a:txBody>
                    <a:bodyPr/>
                    <a:lstStyle/>
                    <a:p>
                      <a:pPr algn="r"/>
                      <a:r>
                        <a:rPr lang="fi-FI" dirty="0"/>
                        <a:t>2023</a:t>
                      </a:r>
                    </a:p>
                  </a:txBody>
                  <a:tcPr marL="6350" marR="6350" marT="6350" marB="0" anchor="ctr"/>
                </a:tc>
                <a:extLst>
                  <a:ext uri="{0D108BD9-81ED-4DB2-BD59-A6C34878D82A}">
                    <a16:rowId xmlns:a16="http://schemas.microsoft.com/office/drawing/2014/main" val="1259693478"/>
                  </a:ext>
                </a:extLst>
              </a:tr>
              <a:tr h="436488">
                <a:tc>
                  <a:txBody>
                    <a:bodyPr/>
                    <a:lstStyle/>
                    <a:p>
                      <a:pPr algn="l" fontAlgn="ctr"/>
                      <a:r>
                        <a:rPr lang="fi-FI" sz="1400" b="1" i="0" u="none" strike="noStrike" dirty="0">
                          <a:solidFill>
                            <a:srgbClr val="000000"/>
                          </a:solidFill>
                          <a:effectLst/>
                          <a:latin typeface="Arial" panose="020B0604020202020204" pitchFamily="34" charset="0"/>
                        </a:rPr>
                        <a:t>4. vuoden lääketieteen opiskelija</a:t>
                      </a:r>
                      <a:r>
                        <a:rPr lang="fi-FI" sz="1400" b="0" i="0" u="none" strike="noStrike" dirty="0">
                          <a:solidFill>
                            <a:srgbClr val="000000"/>
                          </a:solidFill>
                          <a:effectLst/>
                          <a:latin typeface="Arial" panose="020B0604020202020204" pitchFamily="34" charset="0"/>
                        </a:rPr>
                        <a:t> </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i="0" u="none" strike="noStrike" dirty="0">
                          <a:solidFill>
                            <a:srgbClr val="000000"/>
                          </a:solidFill>
                          <a:effectLst/>
                          <a:latin typeface="Arial" panose="020B0604020202020204" pitchFamily="34" charset="0"/>
                        </a:rPr>
                        <a:t>986</a:t>
                      </a:r>
                    </a:p>
                  </a:txBody>
                  <a:tcPr marL="6350" marR="6350" marT="6350" marB="0" anchor="ctr"/>
                </a:tc>
                <a:tc>
                  <a:txBody>
                    <a:bodyPr/>
                    <a:lstStyle/>
                    <a:p>
                      <a:pPr algn="r" fontAlgn="ctr"/>
                      <a:r>
                        <a:rPr lang="fi-FI" sz="1400" b="1" i="0" u="none" strike="noStrike" dirty="0">
                          <a:solidFill>
                            <a:srgbClr val="000000"/>
                          </a:solidFill>
                          <a:effectLst/>
                          <a:latin typeface="Arial" panose="020B0604020202020204" pitchFamily="34" charset="0"/>
                        </a:rPr>
                        <a:t>892</a:t>
                      </a:r>
                    </a:p>
                  </a:txBody>
                  <a:tcPr marL="6350" marR="6350" marT="6350" marB="0" anchor="ctr"/>
                </a:tc>
                <a:tc>
                  <a:txBody>
                    <a:bodyPr/>
                    <a:lstStyle/>
                    <a:p>
                      <a:pPr algn="r"/>
                      <a:r>
                        <a:rPr lang="fi-FI" sz="1400" b="1" i="0" u="none" strike="noStrike" dirty="0">
                          <a:solidFill>
                            <a:srgbClr val="000000"/>
                          </a:solidFill>
                          <a:effectLst/>
                          <a:latin typeface="Arial" panose="020B0604020202020204" pitchFamily="34" charset="0"/>
                        </a:rPr>
                        <a:t>906 </a:t>
                      </a:r>
                      <a:endParaRPr lang="fi-FI" sz="1400" dirty="0"/>
                    </a:p>
                  </a:txBody>
                  <a:tcPr marL="6350" marR="6350" marT="6350" marB="0" anchor="ctr"/>
                </a:tc>
                <a:extLst>
                  <a:ext uri="{0D108BD9-81ED-4DB2-BD59-A6C34878D82A}">
                    <a16:rowId xmlns:a16="http://schemas.microsoft.com/office/drawing/2014/main" val="4076786646"/>
                  </a:ext>
                </a:extLst>
              </a:tr>
              <a:tr h="436488">
                <a:tc>
                  <a:txBody>
                    <a:bodyPr/>
                    <a:lstStyle/>
                    <a:p>
                      <a:pPr algn="l" fontAlgn="ctr"/>
                      <a:r>
                        <a:rPr lang="fi-FI" sz="1400" b="0" i="0" u="none" strike="noStrike" dirty="0">
                          <a:solidFill>
                            <a:srgbClr val="000000"/>
                          </a:solidFill>
                          <a:effectLst/>
                          <a:latin typeface="Arial" panose="020B0604020202020204" pitchFamily="34" charset="0"/>
                        </a:rPr>
                        <a:t>Tutkinto suoritettu Suomessa </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786</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726</a:t>
                      </a:r>
                    </a:p>
                  </a:txBody>
                  <a:tcPr marL="6350" marR="6350" marT="6350" anchor="ctr"/>
                </a:tc>
                <a:tc>
                  <a:txBody>
                    <a:bodyPr/>
                    <a:lstStyle/>
                    <a:p>
                      <a:pPr algn="r"/>
                      <a:r>
                        <a:rPr lang="fi-FI" sz="1400" b="0" i="0" u="none" strike="noStrike" dirty="0">
                          <a:solidFill>
                            <a:srgbClr val="000000"/>
                          </a:solidFill>
                          <a:effectLst/>
                          <a:latin typeface="Arial" panose="020B0604020202020204" pitchFamily="34" charset="0"/>
                        </a:rPr>
                        <a:t>731 </a:t>
                      </a:r>
                      <a:endParaRPr lang="fi-FI" sz="1400" dirty="0"/>
                    </a:p>
                  </a:txBody>
                  <a:tcPr marL="6350" marR="6350" marT="6350" anchor="ctr"/>
                </a:tc>
                <a:extLst>
                  <a:ext uri="{0D108BD9-81ED-4DB2-BD59-A6C34878D82A}">
                    <a16:rowId xmlns:a16="http://schemas.microsoft.com/office/drawing/2014/main" val="1899128067"/>
                  </a:ext>
                </a:extLst>
              </a:tr>
              <a:tr h="436488">
                <a:tc>
                  <a:txBody>
                    <a:bodyPr/>
                    <a:lstStyle/>
                    <a:p>
                      <a:pPr algn="l" fontAlgn="ctr"/>
                      <a:r>
                        <a:rPr lang="fi-FI" sz="1400" b="0" i="0" u="none" strike="noStrike" dirty="0">
                          <a:solidFill>
                            <a:srgbClr val="000000"/>
                          </a:solidFill>
                          <a:effectLst/>
                          <a:latin typeface="Arial" panose="020B0604020202020204" pitchFamily="34" charset="0"/>
                        </a:rPr>
                        <a:t>Tutkinto suoritettu EU/ETA-maassa </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200</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166</a:t>
                      </a:r>
                    </a:p>
                  </a:txBody>
                  <a:tcPr marL="6350" marR="6350" marT="6350" anchor="ctr"/>
                </a:tc>
                <a:tc>
                  <a:txBody>
                    <a:bodyPr/>
                    <a:lstStyle/>
                    <a:p>
                      <a:pPr algn="r"/>
                      <a:r>
                        <a:rPr lang="fi-FI" sz="1400" b="0" i="0" u="none" strike="noStrike" dirty="0">
                          <a:solidFill>
                            <a:srgbClr val="000000"/>
                          </a:solidFill>
                          <a:effectLst/>
                          <a:highlight>
                            <a:srgbClr val="FFFF00"/>
                          </a:highlight>
                          <a:latin typeface="Arial" panose="020B0604020202020204" pitchFamily="34" charset="0"/>
                        </a:rPr>
                        <a:t>175</a:t>
                      </a:r>
                      <a:r>
                        <a:rPr lang="fi-FI" sz="1400" b="0" i="0" u="none" strike="noStrike" dirty="0">
                          <a:solidFill>
                            <a:srgbClr val="000000"/>
                          </a:solidFill>
                          <a:effectLst/>
                          <a:latin typeface="Arial" panose="020B0604020202020204" pitchFamily="34" charset="0"/>
                        </a:rPr>
                        <a:t> </a:t>
                      </a:r>
                      <a:endParaRPr lang="fi-FI" sz="1400" dirty="0"/>
                    </a:p>
                  </a:txBody>
                  <a:tcPr marL="6350" marR="6350" marT="6350" anchor="ctr"/>
                </a:tc>
                <a:extLst>
                  <a:ext uri="{0D108BD9-81ED-4DB2-BD59-A6C34878D82A}">
                    <a16:rowId xmlns:a16="http://schemas.microsoft.com/office/drawing/2014/main" val="3010645331"/>
                  </a:ext>
                </a:extLst>
              </a:tr>
              <a:tr h="436488">
                <a:tc>
                  <a:txBody>
                    <a:bodyPr/>
                    <a:lstStyle/>
                    <a:p>
                      <a:pPr algn="l" fontAlgn="ctr"/>
                      <a:r>
                        <a:rPr lang="fi-FI" sz="1400" b="0" i="0" u="none" strike="noStrike" dirty="0">
                          <a:solidFill>
                            <a:srgbClr val="000000"/>
                          </a:solidFill>
                          <a:effectLst/>
                          <a:latin typeface="Arial" panose="020B0604020202020204" pitchFamily="34" charset="0"/>
                        </a:rPr>
                        <a:t>Tutkinto suoritettu EU/ETA-alueen ulkopuolella </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0</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0</a:t>
                      </a:r>
                    </a:p>
                  </a:txBody>
                  <a:tcPr marL="6350" marR="6350" marT="6350" anchor="ctr"/>
                </a:tc>
                <a:tc>
                  <a:txBody>
                    <a:bodyPr/>
                    <a:lstStyle/>
                    <a:p>
                      <a:pPr algn="r"/>
                      <a:r>
                        <a:rPr lang="fi-FI" sz="1400" b="0" i="0" u="none" strike="noStrike" dirty="0">
                          <a:solidFill>
                            <a:srgbClr val="000000"/>
                          </a:solidFill>
                          <a:effectLst/>
                          <a:latin typeface="Arial" panose="020B0604020202020204" pitchFamily="34" charset="0"/>
                        </a:rPr>
                        <a:t>0 </a:t>
                      </a:r>
                      <a:endParaRPr lang="fi-FI" sz="1400" dirty="0"/>
                    </a:p>
                  </a:txBody>
                  <a:tcPr marL="6350" marR="6350" marT="6350" anchor="ctr"/>
                </a:tc>
                <a:extLst>
                  <a:ext uri="{0D108BD9-81ED-4DB2-BD59-A6C34878D82A}">
                    <a16:rowId xmlns:a16="http://schemas.microsoft.com/office/drawing/2014/main" val="3442802827"/>
                  </a:ext>
                </a:extLst>
              </a:tr>
              <a:tr h="436488">
                <a:tc>
                  <a:txBody>
                    <a:bodyPr/>
                    <a:lstStyle/>
                    <a:p>
                      <a:pPr algn="l" fontAlgn="ctr"/>
                      <a:r>
                        <a:rPr lang="fi-FI" sz="1400" b="1" i="0" u="none" strike="noStrike" dirty="0">
                          <a:solidFill>
                            <a:srgbClr val="000000"/>
                          </a:solidFill>
                          <a:effectLst/>
                          <a:latin typeface="Arial" panose="020B0604020202020204" pitchFamily="34" charset="0"/>
                        </a:rPr>
                        <a:t>5. vuoden lääketieteen opiskelija</a:t>
                      </a:r>
                      <a:r>
                        <a:rPr lang="fi-FI" sz="1400" b="0" i="0" u="none" strike="noStrike" dirty="0">
                          <a:solidFill>
                            <a:srgbClr val="000000"/>
                          </a:solidFill>
                          <a:effectLst/>
                          <a:latin typeface="Arial" panose="020B0604020202020204" pitchFamily="34" charset="0"/>
                        </a:rPr>
                        <a:t> </a:t>
                      </a:r>
                      <a:endParaRPr lang="fi-FI" sz="1400" b="1" i="0" u="none" strike="noStrike" dirty="0">
                        <a:solidFill>
                          <a:srgbClr val="000000"/>
                        </a:solidFill>
                        <a:effectLst/>
                        <a:latin typeface="Arial" panose="020B0604020202020204" pitchFamily="34" charset="0"/>
                      </a:endParaRPr>
                    </a:p>
                  </a:txBody>
                  <a:tcPr marL="6350" marR="6350" marT="6350" anchor="ctr"/>
                </a:tc>
                <a:tc>
                  <a:txBody>
                    <a:bodyPr/>
                    <a:lstStyle/>
                    <a:p>
                      <a:pPr algn="r" fontAlgn="ctr"/>
                      <a:r>
                        <a:rPr lang="fi-FI" sz="1400" b="1" i="0" u="none" strike="noStrike" dirty="0">
                          <a:solidFill>
                            <a:srgbClr val="000000"/>
                          </a:solidFill>
                          <a:effectLst/>
                          <a:latin typeface="Arial" panose="020B0604020202020204" pitchFamily="34" charset="0"/>
                        </a:rPr>
                        <a:t>941</a:t>
                      </a:r>
                    </a:p>
                  </a:txBody>
                  <a:tcPr marL="6350" marR="6350" marT="6350" anchor="ctr"/>
                </a:tc>
                <a:tc>
                  <a:txBody>
                    <a:bodyPr/>
                    <a:lstStyle/>
                    <a:p>
                      <a:pPr algn="r" fontAlgn="ctr"/>
                      <a:r>
                        <a:rPr lang="fi-FI" sz="1400" b="1" i="0" u="none" strike="noStrike" dirty="0">
                          <a:solidFill>
                            <a:srgbClr val="000000"/>
                          </a:solidFill>
                          <a:effectLst/>
                          <a:latin typeface="Arial" panose="020B0604020202020204" pitchFamily="34" charset="0"/>
                        </a:rPr>
                        <a:t>974</a:t>
                      </a:r>
                    </a:p>
                  </a:txBody>
                  <a:tcPr marL="6350" marR="6350" marT="6350" anchor="ctr"/>
                </a:tc>
                <a:tc>
                  <a:txBody>
                    <a:bodyPr/>
                    <a:lstStyle/>
                    <a:p>
                      <a:pPr algn="r"/>
                      <a:r>
                        <a:rPr lang="fi-FI" sz="1400" b="1" i="0" u="none" strike="noStrike" dirty="0">
                          <a:solidFill>
                            <a:srgbClr val="000000"/>
                          </a:solidFill>
                          <a:effectLst/>
                          <a:latin typeface="Arial" panose="020B0604020202020204" pitchFamily="34" charset="0"/>
                        </a:rPr>
                        <a:t>953 </a:t>
                      </a:r>
                      <a:endParaRPr lang="fi-FI" sz="1400" dirty="0"/>
                    </a:p>
                  </a:txBody>
                  <a:tcPr marL="6350" marR="6350" marT="6350" anchor="ctr"/>
                </a:tc>
                <a:extLst>
                  <a:ext uri="{0D108BD9-81ED-4DB2-BD59-A6C34878D82A}">
                    <a16:rowId xmlns:a16="http://schemas.microsoft.com/office/drawing/2014/main" val="2694191461"/>
                  </a:ext>
                </a:extLst>
              </a:tr>
              <a:tr h="436488">
                <a:tc>
                  <a:txBody>
                    <a:bodyPr/>
                    <a:lstStyle/>
                    <a:p>
                      <a:pPr algn="l" fontAlgn="ctr"/>
                      <a:r>
                        <a:rPr lang="fi-FI" sz="1400" b="0" i="0" u="none" strike="noStrike" dirty="0">
                          <a:solidFill>
                            <a:srgbClr val="000000"/>
                          </a:solidFill>
                          <a:effectLst/>
                          <a:latin typeface="Arial" panose="020B0604020202020204" pitchFamily="34" charset="0"/>
                        </a:rPr>
                        <a:t>Tutkinto suoritettu Suomessa </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737</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766</a:t>
                      </a:r>
                    </a:p>
                  </a:txBody>
                  <a:tcPr marL="6350" marR="6350" marT="6350" anchor="ctr"/>
                </a:tc>
                <a:tc>
                  <a:txBody>
                    <a:bodyPr/>
                    <a:lstStyle/>
                    <a:p>
                      <a:pPr algn="r"/>
                      <a:r>
                        <a:rPr lang="fi-FI" sz="1400" b="0" i="0" u="none" strike="noStrike" dirty="0">
                          <a:solidFill>
                            <a:srgbClr val="000000"/>
                          </a:solidFill>
                          <a:effectLst/>
                          <a:latin typeface="Arial" panose="020B0604020202020204" pitchFamily="34" charset="0"/>
                        </a:rPr>
                        <a:t>720 </a:t>
                      </a:r>
                      <a:endParaRPr lang="fi-FI" sz="1400" dirty="0"/>
                    </a:p>
                  </a:txBody>
                  <a:tcPr marL="6350" marR="6350" marT="6350" anchor="ctr"/>
                </a:tc>
                <a:extLst>
                  <a:ext uri="{0D108BD9-81ED-4DB2-BD59-A6C34878D82A}">
                    <a16:rowId xmlns:a16="http://schemas.microsoft.com/office/drawing/2014/main" val="1860219418"/>
                  </a:ext>
                </a:extLst>
              </a:tr>
              <a:tr h="436488">
                <a:tc>
                  <a:txBody>
                    <a:bodyPr/>
                    <a:lstStyle/>
                    <a:p>
                      <a:pPr algn="l" fontAlgn="ctr"/>
                      <a:r>
                        <a:rPr lang="fi-FI" sz="1400" b="0" i="0" u="none" strike="noStrike" dirty="0">
                          <a:solidFill>
                            <a:srgbClr val="000000"/>
                          </a:solidFill>
                          <a:effectLst/>
                          <a:latin typeface="Arial" panose="020B0604020202020204" pitchFamily="34" charset="0"/>
                        </a:rPr>
                        <a:t>Tutkinto suoritettu EU/ETA-maassa </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200</a:t>
                      </a:r>
                    </a:p>
                  </a:txBody>
                  <a:tcPr marL="6350" marR="6350" marT="6350" anchor="ctr"/>
                </a:tc>
                <a:tc>
                  <a:txBody>
                    <a:bodyPr/>
                    <a:lstStyle/>
                    <a:p>
                      <a:pPr algn="r" fontAlgn="ctr"/>
                      <a:r>
                        <a:rPr lang="fi-FI" sz="1400" b="0" i="0" u="none" strike="noStrike" dirty="0">
                          <a:solidFill>
                            <a:srgbClr val="000000"/>
                          </a:solidFill>
                          <a:effectLst/>
                          <a:latin typeface="Calibri" panose="020F0502020204030204" pitchFamily="34" charset="0"/>
                        </a:rPr>
                        <a:t>204</a:t>
                      </a:r>
                    </a:p>
                  </a:txBody>
                  <a:tcPr marL="6350" marR="6350" marT="6350" anchor="ctr"/>
                </a:tc>
                <a:tc>
                  <a:txBody>
                    <a:bodyPr/>
                    <a:lstStyle/>
                    <a:p>
                      <a:pPr algn="r"/>
                      <a:r>
                        <a:rPr lang="fi-FI" sz="1400" b="0" i="0" u="none" strike="noStrike" dirty="0">
                          <a:solidFill>
                            <a:srgbClr val="000000"/>
                          </a:solidFill>
                          <a:effectLst/>
                          <a:highlight>
                            <a:srgbClr val="FFFF00"/>
                          </a:highlight>
                          <a:latin typeface="Calibri" panose="020F0502020204030204" pitchFamily="34" charset="0"/>
                        </a:rPr>
                        <a:t>231</a:t>
                      </a:r>
                      <a:r>
                        <a:rPr lang="fi-FI" sz="1400" b="0" i="0" u="none" strike="noStrike" dirty="0">
                          <a:solidFill>
                            <a:srgbClr val="000000"/>
                          </a:solidFill>
                          <a:effectLst/>
                          <a:latin typeface="Calibri" panose="020F0502020204030204" pitchFamily="34" charset="0"/>
                        </a:rPr>
                        <a:t> </a:t>
                      </a:r>
                      <a:endParaRPr lang="fi-FI" sz="1400" dirty="0"/>
                    </a:p>
                  </a:txBody>
                  <a:tcPr marL="6350" marR="6350" marT="6350" anchor="ctr"/>
                </a:tc>
                <a:extLst>
                  <a:ext uri="{0D108BD9-81ED-4DB2-BD59-A6C34878D82A}">
                    <a16:rowId xmlns:a16="http://schemas.microsoft.com/office/drawing/2014/main" val="2246459368"/>
                  </a:ext>
                </a:extLst>
              </a:tr>
              <a:tr h="436488">
                <a:tc>
                  <a:txBody>
                    <a:bodyPr/>
                    <a:lstStyle/>
                    <a:p>
                      <a:pPr algn="l" fontAlgn="ctr"/>
                      <a:r>
                        <a:rPr lang="fi-FI" sz="1400" b="0" i="0" u="none" strike="noStrike" dirty="0">
                          <a:solidFill>
                            <a:srgbClr val="000000"/>
                          </a:solidFill>
                          <a:effectLst/>
                          <a:latin typeface="Arial" panose="020B0604020202020204" pitchFamily="34" charset="0"/>
                        </a:rPr>
                        <a:t>Tutkinto suoritettu EU/ETA-alueen ulkopuolella </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4</a:t>
                      </a:r>
                    </a:p>
                  </a:txBody>
                  <a:tcPr marL="6350" marR="6350" marT="6350" anchor="ctr"/>
                </a:tc>
                <a:tc>
                  <a:txBody>
                    <a:bodyPr/>
                    <a:lstStyle/>
                    <a:p>
                      <a:pPr algn="r" fontAlgn="ctr"/>
                      <a:r>
                        <a:rPr lang="fi-FI" sz="1400" b="0" i="0" u="none" strike="noStrike" dirty="0">
                          <a:solidFill>
                            <a:srgbClr val="000000"/>
                          </a:solidFill>
                          <a:effectLst/>
                          <a:latin typeface="Arial" panose="020B0604020202020204" pitchFamily="34" charset="0"/>
                        </a:rPr>
                        <a:t>4</a:t>
                      </a:r>
                    </a:p>
                  </a:txBody>
                  <a:tcPr marL="6350" marR="6350" marT="6350" anchor="ctr"/>
                </a:tc>
                <a:tc>
                  <a:txBody>
                    <a:bodyPr/>
                    <a:lstStyle/>
                    <a:p>
                      <a:pPr algn="r"/>
                      <a:r>
                        <a:rPr lang="fi-FI" sz="1400" b="0" i="0" u="none" strike="noStrike" dirty="0">
                          <a:solidFill>
                            <a:srgbClr val="000000"/>
                          </a:solidFill>
                          <a:effectLst/>
                          <a:latin typeface="Arial" panose="020B0604020202020204" pitchFamily="34" charset="0"/>
                        </a:rPr>
                        <a:t>2 </a:t>
                      </a:r>
                      <a:endParaRPr lang="fi-FI" sz="1400" dirty="0"/>
                    </a:p>
                  </a:txBody>
                  <a:tcPr marL="6350" marR="6350" marT="6350" anchor="ctr"/>
                </a:tc>
                <a:extLst>
                  <a:ext uri="{0D108BD9-81ED-4DB2-BD59-A6C34878D82A}">
                    <a16:rowId xmlns:a16="http://schemas.microsoft.com/office/drawing/2014/main" val="1908728034"/>
                  </a:ext>
                </a:extLst>
              </a:tr>
              <a:tr h="436488">
                <a:tc>
                  <a:txBody>
                    <a:bodyPr/>
                    <a:lstStyle/>
                    <a:p>
                      <a:pPr algn="l" fontAlgn="ctr"/>
                      <a:r>
                        <a:rPr lang="fi-FI" sz="1400" b="1" i="0" u="none" strike="noStrike" dirty="0">
                          <a:solidFill>
                            <a:srgbClr val="000000"/>
                          </a:solidFill>
                          <a:effectLst/>
                          <a:latin typeface="Arial" panose="020B0604020202020204" pitchFamily="34" charset="0"/>
                        </a:rPr>
                        <a:t>EU/ETA-alueen ulkopuolisen tutkinnon hyväksyminen</a:t>
                      </a:r>
                      <a:r>
                        <a:rPr lang="fi-FI" sz="1400" b="0" i="0" u="none" strike="noStrike" dirty="0">
                          <a:solidFill>
                            <a:srgbClr val="000000"/>
                          </a:solidFill>
                          <a:effectLst/>
                          <a:latin typeface="Arial" panose="020B0604020202020204" pitchFamily="34" charset="0"/>
                        </a:rPr>
                        <a:t> </a:t>
                      </a:r>
                      <a:r>
                        <a:rPr lang="fi-FI" sz="1400" b="1" i="0" u="none" strike="noStrike" dirty="0">
                          <a:solidFill>
                            <a:srgbClr val="000000"/>
                          </a:solidFill>
                          <a:effectLst/>
                          <a:latin typeface="Arial" panose="020B0604020202020204" pitchFamily="34" charset="0"/>
                        </a:rPr>
                        <a:t>(lääkärit ja hammaslääkärit)</a:t>
                      </a:r>
                    </a:p>
                  </a:txBody>
                  <a:tcPr marL="6350" marR="6350" marT="6350" anchor="ctr"/>
                </a:tc>
                <a:tc>
                  <a:txBody>
                    <a:bodyPr/>
                    <a:lstStyle/>
                    <a:p>
                      <a:pPr algn="r" fontAlgn="ctr"/>
                      <a:r>
                        <a:rPr lang="fi-FI" sz="1400" b="1" i="0" u="none" strike="noStrike" dirty="0">
                          <a:solidFill>
                            <a:srgbClr val="000000"/>
                          </a:solidFill>
                          <a:effectLst/>
                          <a:latin typeface="Arial" panose="020B0604020202020204" pitchFamily="34" charset="0"/>
                        </a:rPr>
                        <a:t>130</a:t>
                      </a:r>
                    </a:p>
                  </a:txBody>
                  <a:tcPr marL="6350" marR="6350" marT="6350" anchor="ctr"/>
                </a:tc>
                <a:tc>
                  <a:txBody>
                    <a:bodyPr/>
                    <a:lstStyle/>
                    <a:p>
                      <a:pPr algn="r" fontAlgn="ctr"/>
                      <a:r>
                        <a:rPr lang="fi-FI" sz="1400" b="1" i="0" u="none" strike="noStrike" dirty="0">
                          <a:solidFill>
                            <a:srgbClr val="000000"/>
                          </a:solidFill>
                          <a:effectLst/>
                          <a:latin typeface="Arial" panose="020B0604020202020204" pitchFamily="34" charset="0"/>
                        </a:rPr>
                        <a:t>173</a:t>
                      </a:r>
                    </a:p>
                  </a:txBody>
                  <a:tcPr marL="6350" marR="6350" marT="6350" anchor="ctr"/>
                </a:tc>
                <a:tc>
                  <a:txBody>
                    <a:bodyPr/>
                    <a:lstStyle/>
                    <a:p>
                      <a:pPr algn="r"/>
                      <a:r>
                        <a:rPr lang="fi-FI" sz="1400" b="1" i="0" u="none" strike="noStrike" dirty="0">
                          <a:solidFill>
                            <a:srgbClr val="000000"/>
                          </a:solidFill>
                          <a:effectLst/>
                          <a:highlight>
                            <a:srgbClr val="FFFF00"/>
                          </a:highlight>
                          <a:latin typeface="Arial" panose="020B0604020202020204" pitchFamily="34" charset="0"/>
                        </a:rPr>
                        <a:t>208</a:t>
                      </a:r>
                      <a:r>
                        <a:rPr lang="fi-FI" sz="1400" b="1" i="0" u="none" strike="noStrike" dirty="0">
                          <a:solidFill>
                            <a:srgbClr val="000000"/>
                          </a:solidFill>
                          <a:effectLst/>
                          <a:latin typeface="Arial" panose="020B0604020202020204" pitchFamily="34" charset="0"/>
                        </a:rPr>
                        <a:t> </a:t>
                      </a:r>
                      <a:endParaRPr lang="fi-FI" sz="1400" dirty="0"/>
                    </a:p>
                  </a:txBody>
                  <a:tcPr marL="6350" marR="6350" marT="6350" anchor="ctr"/>
                </a:tc>
                <a:extLst>
                  <a:ext uri="{0D108BD9-81ED-4DB2-BD59-A6C34878D82A}">
                    <a16:rowId xmlns:a16="http://schemas.microsoft.com/office/drawing/2014/main" val="121815586"/>
                  </a:ext>
                </a:extLst>
              </a:tr>
            </a:tbl>
          </a:graphicData>
        </a:graphic>
      </p:graphicFrame>
      <p:sp>
        <p:nvSpPr>
          <p:cNvPr id="4" name="Dian numeron paikkamerkki 3">
            <a:extLst>
              <a:ext uri="{FF2B5EF4-FFF2-40B4-BE49-F238E27FC236}">
                <a16:creationId xmlns:a16="http://schemas.microsoft.com/office/drawing/2014/main" id="{49E8B3F0-AD4E-A2FE-B995-72AB851FFDC4}"/>
              </a:ext>
            </a:extLst>
          </p:cNvPr>
          <p:cNvSpPr>
            <a:spLocks noGrp="1"/>
          </p:cNvSpPr>
          <p:nvPr>
            <p:ph type="sldNum" sz="quarter" idx="12"/>
          </p:nvPr>
        </p:nvSpPr>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066C7BC8-A4A3-4653-AED5-D8A5565485F8}" type="slidenum">
              <a:rPr kumimoji="0" lang="en-US"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27</a:t>
            </a:fld>
            <a:endParaRPr kumimoji="0" lang="en-US"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26746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9CAD3E-E1E6-8192-147B-2F5DE0AEFCC7}"/>
              </a:ext>
            </a:extLst>
          </p:cNvPr>
          <p:cNvSpPr>
            <a:spLocks noGrp="1"/>
          </p:cNvSpPr>
          <p:nvPr>
            <p:ph type="title"/>
          </p:nvPr>
        </p:nvSpPr>
        <p:spPr>
          <a:xfrm>
            <a:off x="941294" y="365126"/>
            <a:ext cx="10170000" cy="600074"/>
          </a:xfrm>
        </p:spPr>
        <p:txBody>
          <a:bodyPr/>
          <a:lstStyle/>
          <a:p>
            <a:br>
              <a:rPr lang="fi-FI" dirty="0">
                <a:solidFill>
                  <a:schemeClr val="tx2"/>
                </a:solidFill>
              </a:rPr>
            </a:br>
            <a:br>
              <a:rPr lang="fi-FI" dirty="0">
                <a:solidFill>
                  <a:schemeClr val="tx2"/>
                </a:solidFill>
              </a:rPr>
            </a:br>
            <a:r>
              <a:rPr lang="fi-FI" dirty="0"/>
              <a:t>Lääkärit</a:t>
            </a:r>
          </a:p>
        </p:txBody>
      </p:sp>
      <p:sp>
        <p:nvSpPr>
          <p:cNvPr id="4" name="Sisällön paikkamerkki 3">
            <a:extLst>
              <a:ext uri="{FF2B5EF4-FFF2-40B4-BE49-F238E27FC236}">
                <a16:creationId xmlns:a16="http://schemas.microsoft.com/office/drawing/2014/main" id="{4BFD6704-C3E1-B8DA-6A36-BEC8065CD286}"/>
              </a:ext>
            </a:extLst>
          </p:cNvPr>
          <p:cNvSpPr>
            <a:spLocks noGrp="1"/>
          </p:cNvSpPr>
          <p:nvPr>
            <p:ph idx="1"/>
          </p:nvPr>
        </p:nvSpPr>
        <p:spPr>
          <a:xfrm>
            <a:off x="941294" y="1466850"/>
            <a:ext cx="10170000" cy="4545150"/>
          </a:xfrm>
        </p:spPr>
        <p:txBody>
          <a:bodyPr/>
          <a:lstStyle/>
          <a:p>
            <a:r>
              <a:rPr lang="fi-FI" dirty="0"/>
              <a:t>Lääketieteen 4. vuoden rekisteröintejä tehtiin eniten Latviassa (58), Romaniassa (33), Virossa (26) ja Ruotsissa (25) opiskeleville ja 5. vuoden rekisteröintejä tehtiin eniten Virossa (67), Latviassa (64), Romaniassa (38) ja Ruotsissa (29) opiskeleville</a:t>
            </a:r>
          </a:p>
          <a:p>
            <a:r>
              <a:rPr lang="fi-FI" dirty="0"/>
              <a:t>EEU/ETA-alueen ulkopuolisen tutkinnon hyväksymisasioita päätettiin 234 kappaletta, joista  myönteinen päätös on annettiin 208 tapauksessa vuonna 2023.</a:t>
            </a:r>
          </a:p>
          <a:p>
            <a:r>
              <a:rPr lang="fi-FI" dirty="0"/>
              <a:t>Eniten hakijoita Turkki, Venäjä ja Ukraina</a:t>
            </a:r>
          </a:p>
          <a:p>
            <a:endParaRPr lang="fi-FI" dirty="0"/>
          </a:p>
        </p:txBody>
      </p:sp>
      <p:sp>
        <p:nvSpPr>
          <p:cNvPr id="5" name="Dian numeron paikkamerkki 4">
            <a:extLst>
              <a:ext uri="{FF2B5EF4-FFF2-40B4-BE49-F238E27FC236}">
                <a16:creationId xmlns:a16="http://schemas.microsoft.com/office/drawing/2014/main" id="{0DDDD4C4-499D-9C48-5F39-867AA6C9C7A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28</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13973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479203-EDD0-1761-33F5-C39208C7A67E}"/>
              </a:ext>
            </a:extLst>
          </p:cNvPr>
          <p:cNvSpPr>
            <a:spLocks noGrp="1"/>
          </p:cNvSpPr>
          <p:nvPr>
            <p:ph type="title"/>
          </p:nvPr>
        </p:nvSpPr>
        <p:spPr/>
        <p:txBody>
          <a:bodyPr/>
          <a:lstStyle/>
          <a:p>
            <a:r>
              <a:rPr lang="fi-FI" dirty="0"/>
              <a:t>Sairaanhoitajat</a:t>
            </a:r>
          </a:p>
        </p:txBody>
      </p:sp>
      <p:graphicFrame>
        <p:nvGraphicFramePr>
          <p:cNvPr id="7" name="Taulukko 7">
            <a:extLst>
              <a:ext uri="{FF2B5EF4-FFF2-40B4-BE49-F238E27FC236}">
                <a16:creationId xmlns:a16="http://schemas.microsoft.com/office/drawing/2014/main" id="{433A14A2-BBAE-8E4F-83AA-45C3B8814FC7}"/>
              </a:ext>
            </a:extLst>
          </p:cNvPr>
          <p:cNvGraphicFramePr>
            <a:graphicFrameLocks noGrp="1"/>
          </p:cNvGraphicFramePr>
          <p:nvPr>
            <p:ph idx="1"/>
          </p:nvPr>
        </p:nvGraphicFramePr>
        <p:xfrm>
          <a:off x="941388" y="1979613"/>
          <a:ext cx="10169524" cy="3741108"/>
        </p:xfrm>
        <a:graphic>
          <a:graphicData uri="http://schemas.openxmlformats.org/drawingml/2006/table">
            <a:tbl>
              <a:tblPr firstRow="1" bandRow="1">
                <a:tableStyleId>{10A1B5D5-9B99-4C35-A422-299274C87663}</a:tableStyleId>
              </a:tblPr>
              <a:tblGrid>
                <a:gridCol w="5280303">
                  <a:extLst>
                    <a:ext uri="{9D8B030D-6E8A-4147-A177-3AD203B41FA5}">
                      <a16:colId xmlns:a16="http://schemas.microsoft.com/office/drawing/2014/main" val="635773224"/>
                    </a:ext>
                  </a:extLst>
                </a:gridCol>
                <a:gridCol w="1583703">
                  <a:extLst>
                    <a:ext uri="{9D8B030D-6E8A-4147-A177-3AD203B41FA5}">
                      <a16:colId xmlns:a16="http://schemas.microsoft.com/office/drawing/2014/main" val="679983952"/>
                    </a:ext>
                  </a:extLst>
                </a:gridCol>
                <a:gridCol w="1734532">
                  <a:extLst>
                    <a:ext uri="{9D8B030D-6E8A-4147-A177-3AD203B41FA5}">
                      <a16:colId xmlns:a16="http://schemas.microsoft.com/office/drawing/2014/main" val="3670087446"/>
                    </a:ext>
                  </a:extLst>
                </a:gridCol>
                <a:gridCol w="1570986">
                  <a:extLst>
                    <a:ext uri="{9D8B030D-6E8A-4147-A177-3AD203B41FA5}">
                      <a16:colId xmlns:a16="http://schemas.microsoft.com/office/drawing/2014/main" val="372297431"/>
                    </a:ext>
                  </a:extLst>
                </a:gridCol>
              </a:tblGrid>
              <a:tr h="623518">
                <a:tc>
                  <a:txBody>
                    <a:bodyPr/>
                    <a:lstStyle/>
                    <a:p>
                      <a:r>
                        <a:rPr lang="fi-FI" dirty="0"/>
                        <a:t> Sairaanhoitajille myönnetyt oikeudet</a:t>
                      </a:r>
                    </a:p>
                  </a:txBody>
                  <a:tcPr/>
                </a:tc>
                <a:tc>
                  <a:txBody>
                    <a:bodyPr/>
                    <a:lstStyle/>
                    <a:p>
                      <a:pPr algn="ctr"/>
                      <a:r>
                        <a:rPr lang="fi-FI" dirty="0"/>
                        <a:t>2021</a:t>
                      </a:r>
                    </a:p>
                  </a:txBody>
                  <a:tcPr/>
                </a:tc>
                <a:tc>
                  <a:txBody>
                    <a:bodyPr/>
                    <a:lstStyle/>
                    <a:p>
                      <a:pPr algn="ctr"/>
                      <a:r>
                        <a:rPr lang="fi-FI" dirty="0"/>
                        <a:t>2022</a:t>
                      </a:r>
                    </a:p>
                  </a:txBody>
                  <a:tcPr/>
                </a:tc>
                <a:tc>
                  <a:txBody>
                    <a:bodyPr/>
                    <a:lstStyle/>
                    <a:p>
                      <a:pPr algn="ctr"/>
                      <a:r>
                        <a:rPr lang="fi-FI" dirty="0"/>
                        <a:t>2023</a:t>
                      </a:r>
                    </a:p>
                  </a:txBody>
                  <a:tcPr/>
                </a:tc>
                <a:extLst>
                  <a:ext uri="{0D108BD9-81ED-4DB2-BD59-A6C34878D82A}">
                    <a16:rowId xmlns:a16="http://schemas.microsoft.com/office/drawing/2014/main" val="1960705049"/>
                  </a:ext>
                </a:extLst>
              </a:tr>
              <a:tr h="623518">
                <a:tc>
                  <a:txBody>
                    <a:bodyPr/>
                    <a:lstStyle/>
                    <a:p>
                      <a:r>
                        <a:rPr lang="fi-FI" dirty="0"/>
                        <a:t>Laillistettu sairaanhoitaja (kaikki)</a:t>
                      </a:r>
                    </a:p>
                  </a:txBody>
                  <a:tcPr anchor="ctr"/>
                </a:tc>
                <a:tc>
                  <a:txBody>
                    <a:bodyPr/>
                    <a:lstStyle/>
                    <a:p>
                      <a:pPr algn="ctr"/>
                      <a:r>
                        <a:rPr lang="fi-FI" dirty="0"/>
                        <a:t>4 145</a:t>
                      </a:r>
                    </a:p>
                  </a:txBody>
                  <a:tcPr anchor="ctr"/>
                </a:tc>
                <a:tc>
                  <a:txBody>
                    <a:bodyPr/>
                    <a:lstStyle/>
                    <a:p>
                      <a:pPr algn="ctr"/>
                      <a:r>
                        <a:rPr lang="fi-FI" dirty="0"/>
                        <a:t>3 302 </a:t>
                      </a:r>
                    </a:p>
                  </a:txBody>
                  <a:tcPr anchor="ctr"/>
                </a:tc>
                <a:tc>
                  <a:txBody>
                    <a:bodyPr/>
                    <a:lstStyle/>
                    <a:p>
                      <a:pPr algn="ctr"/>
                      <a:r>
                        <a:rPr lang="fi-FI" dirty="0"/>
                        <a:t>4 253</a:t>
                      </a:r>
                    </a:p>
                  </a:txBody>
                  <a:tcPr anchor="ctr"/>
                </a:tc>
                <a:extLst>
                  <a:ext uri="{0D108BD9-81ED-4DB2-BD59-A6C34878D82A}">
                    <a16:rowId xmlns:a16="http://schemas.microsoft.com/office/drawing/2014/main" val="3404704171"/>
                  </a:ext>
                </a:extLst>
              </a:tr>
              <a:tr h="623518">
                <a:tc>
                  <a:txBody>
                    <a:bodyPr/>
                    <a:lstStyle/>
                    <a:p>
                      <a:r>
                        <a:rPr lang="fi-FI" dirty="0"/>
                        <a:t>Tutkinto suoritettu Suomessa </a:t>
                      </a:r>
                    </a:p>
                  </a:txBody>
                  <a:tcPr anchor="ctr"/>
                </a:tc>
                <a:tc>
                  <a:txBody>
                    <a:bodyPr/>
                    <a:lstStyle/>
                    <a:p>
                      <a:pPr algn="ctr"/>
                      <a:r>
                        <a:rPr lang="fi-FI" dirty="0"/>
                        <a:t>4 120</a:t>
                      </a:r>
                    </a:p>
                  </a:txBody>
                  <a:tcPr anchor="ctr"/>
                </a:tc>
                <a:tc>
                  <a:txBody>
                    <a:bodyPr/>
                    <a:lstStyle/>
                    <a:p>
                      <a:pPr algn="ctr"/>
                      <a:r>
                        <a:rPr lang="fi-FI" dirty="0"/>
                        <a:t>3 257</a:t>
                      </a:r>
                    </a:p>
                  </a:txBody>
                  <a:tcPr anchor="ctr"/>
                </a:tc>
                <a:tc>
                  <a:txBody>
                    <a:bodyPr/>
                    <a:lstStyle/>
                    <a:p>
                      <a:pPr algn="ctr"/>
                      <a:r>
                        <a:rPr lang="fi-FI" dirty="0"/>
                        <a:t>4 192</a:t>
                      </a:r>
                    </a:p>
                  </a:txBody>
                  <a:tcPr anchor="ctr"/>
                </a:tc>
                <a:extLst>
                  <a:ext uri="{0D108BD9-81ED-4DB2-BD59-A6C34878D82A}">
                    <a16:rowId xmlns:a16="http://schemas.microsoft.com/office/drawing/2014/main" val="1259963168"/>
                  </a:ext>
                </a:extLst>
              </a:tr>
              <a:tr h="623518">
                <a:tc>
                  <a:txBody>
                    <a:bodyPr/>
                    <a:lstStyle/>
                    <a:p>
                      <a:r>
                        <a:rPr lang="fi-FI" dirty="0"/>
                        <a:t>Tutkinto suoritettu ulkomailla</a:t>
                      </a:r>
                    </a:p>
                  </a:txBody>
                  <a:tcPr anchor="ctr"/>
                </a:tc>
                <a:tc>
                  <a:txBody>
                    <a:bodyPr/>
                    <a:lstStyle/>
                    <a:p>
                      <a:pPr algn="ctr"/>
                      <a:r>
                        <a:rPr lang="fi-FI" dirty="0"/>
                        <a:t>48</a:t>
                      </a:r>
                    </a:p>
                  </a:txBody>
                  <a:tcPr anchor="ctr"/>
                </a:tc>
                <a:tc>
                  <a:txBody>
                    <a:bodyPr/>
                    <a:lstStyle/>
                    <a:p>
                      <a:pPr algn="ctr"/>
                      <a:r>
                        <a:rPr lang="fi-FI" dirty="0"/>
                        <a:t>45</a:t>
                      </a:r>
                    </a:p>
                  </a:txBody>
                  <a:tcPr anchor="ctr"/>
                </a:tc>
                <a:tc>
                  <a:txBody>
                    <a:bodyPr/>
                    <a:lstStyle/>
                    <a:p>
                      <a:pPr algn="ctr"/>
                      <a:r>
                        <a:rPr lang="fi-FI" dirty="0"/>
                        <a:t>61</a:t>
                      </a:r>
                    </a:p>
                  </a:txBody>
                  <a:tcPr anchor="ctr"/>
                </a:tc>
                <a:extLst>
                  <a:ext uri="{0D108BD9-81ED-4DB2-BD59-A6C34878D82A}">
                    <a16:rowId xmlns:a16="http://schemas.microsoft.com/office/drawing/2014/main" val="3060027405"/>
                  </a:ext>
                </a:extLst>
              </a:tr>
              <a:tr h="623518">
                <a:tc>
                  <a:txBody>
                    <a:bodyPr/>
                    <a:lstStyle/>
                    <a:p>
                      <a:r>
                        <a:rPr lang="fi-FI" dirty="0"/>
                        <a:t>     EU/ETA-alueella</a:t>
                      </a:r>
                    </a:p>
                  </a:txBody>
                  <a:tcPr anchor="ctr"/>
                </a:tc>
                <a:tc>
                  <a:txBody>
                    <a:bodyPr/>
                    <a:lstStyle/>
                    <a:p>
                      <a:pPr algn="ctr"/>
                      <a:r>
                        <a:rPr lang="fi-FI" dirty="0"/>
                        <a:t>32</a:t>
                      </a:r>
                    </a:p>
                  </a:txBody>
                  <a:tcPr anchor="ctr"/>
                </a:tc>
                <a:tc>
                  <a:txBody>
                    <a:bodyPr/>
                    <a:lstStyle/>
                    <a:p>
                      <a:pPr algn="ctr"/>
                      <a:r>
                        <a:rPr lang="fi-FI" dirty="0"/>
                        <a:t>22</a:t>
                      </a:r>
                    </a:p>
                  </a:txBody>
                  <a:tcPr anchor="ctr"/>
                </a:tc>
                <a:tc>
                  <a:txBody>
                    <a:bodyPr/>
                    <a:lstStyle/>
                    <a:p>
                      <a:pPr algn="ctr"/>
                      <a:r>
                        <a:rPr lang="fi-FI" dirty="0"/>
                        <a:t>36</a:t>
                      </a:r>
                    </a:p>
                  </a:txBody>
                  <a:tcPr anchor="ctr"/>
                </a:tc>
                <a:extLst>
                  <a:ext uri="{0D108BD9-81ED-4DB2-BD59-A6C34878D82A}">
                    <a16:rowId xmlns:a16="http://schemas.microsoft.com/office/drawing/2014/main" val="2544380735"/>
                  </a:ext>
                </a:extLst>
              </a:tr>
              <a:tr h="623518">
                <a:tc>
                  <a:txBody>
                    <a:bodyPr/>
                    <a:lstStyle/>
                    <a:p>
                      <a:r>
                        <a:rPr lang="fi-FI" dirty="0"/>
                        <a:t>     EU/ETA-alueen ulkopuolella</a:t>
                      </a:r>
                    </a:p>
                  </a:txBody>
                  <a:tcPr anchor="ctr"/>
                </a:tc>
                <a:tc>
                  <a:txBody>
                    <a:bodyPr/>
                    <a:lstStyle/>
                    <a:p>
                      <a:pPr algn="ctr"/>
                      <a:r>
                        <a:rPr lang="fi-FI" dirty="0"/>
                        <a:t>16</a:t>
                      </a:r>
                    </a:p>
                  </a:txBody>
                  <a:tcPr anchor="ctr"/>
                </a:tc>
                <a:tc>
                  <a:txBody>
                    <a:bodyPr/>
                    <a:lstStyle/>
                    <a:p>
                      <a:pPr algn="ctr"/>
                      <a:r>
                        <a:rPr lang="fi-FI" dirty="0"/>
                        <a:t>23</a:t>
                      </a:r>
                    </a:p>
                  </a:txBody>
                  <a:tcPr anchor="ctr"/>
                </a:tc>
                <a:tc>
                  <a:txBody>
                    <a:bodyPr/>
                    <a:lstStyle/>
                    <a:p>
                      <a:pPr algn="ctr"/>
                      <a:r>
                        <a:rPr lang="fi-FI" dirty="0"/>
                        <a:t>25</a:t>
                      </a:r>
                    </a:p>
                  </a:txBody>
                  <a:tcPr anchor="ctr"/>
                </a:tc>
                <a:extLst>
                  <a:ext uri="{0D108BD9-81ED-4DB2-BD59-A6C34878D82A}">
                    <a16:rowId xmlns:a16="http://schemas.microsoft.com/office/drawing/2014/main" val="2563942896"/>
                  </a:ext>
                </a:extLst>
              </a:tr>
            </a:tbl>
          </a:graphicData>
        </a:graphic>
      </p:graphicFrame>
      <p:sp>
        <p:nvSpPr>
          <p:cNvPr id="4" name="Dian numeron paikkamerkki 3">
            <a:extLst>
              <a:ext uri="{FF2B5EF4-FFF2-40B4-BE49-F238E27FC236}">
                <a16:creationId xmlns:a16="http://schemas.microsoft.com/office/drawing/2014/main" id="{49E8B3F0-AD4E-A2FE-B995-72AB851FFDC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29</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405518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111F8FD-D956-8190-3828-4DC67841A174}"/>
              </a:ext>
            </a:extLst>
          </p:cNvPr>
          <p:cNvSpPr>
            <a:spLocks noGrp="1"/>
          </p:cNvSpPr>
          <p:nvPr>
            <p:ph type="title"/>
          </p:nvPr>
        </p:nvSpPr>
        <p:spPr>
          <a:xfrm>
            <a:off x="941294" y="365125"/>
            <a:ext cx="10170000" cy="1342055"/>
          </a:xfrm>
        </p:spPr>
        <p:txBody>
          <a:bodyPr/>
          <a:lstStyle/>
          <a:p>
            <a:r>
              <a:rPr lang="fi-FI" dirty="0"/>
              <a:t>Sosiaali- ja terveydenhuollon valvonnasta</a:t>
            </a:r>
          </a:p>
        </p:txBody>
      </p:sp>
      <p:sp>
        <p:nvSpPr>
          <p:cNvPr id="3" name="Sisällön paikkamerkki 2">
            <a:extLst>
              <a:ext uri="{FF2B5EF4-FFF2-40B4-BE49-F238E27FC236}">
                <a16:creationId xmlns:a16="http://schemas.microsoft.com/office/drawing/2014/main" id="{A3CC6119-0158-2BE5-F26C-42FC1F262525}"/>
              </a:ext>
            </a:extLst>
          </p:cNvPr>
          <p:cNvSpPr>
            <a:spLocks noGrp="1"/>
          </p:cNvSpPr>
          <p:nvPr>
            <p:ph idx="1"/>
          </p:nvPr>
        </p:nvSpPr>
        <p:spPr>
          <a:xfrm>
            <a:off x="941294" y="1994170"/>
            <a:ext cx="10170000" cy="4262792"/>
          </a:xfrm>
        </p:spPr>
        <p:txBody>
          <a:bodyPr/>
          <a:lstStyle/>
          <a:p>
            <a:r>
              <a:rPr lang="fi-FI" dirty="0"/>
              <a:t>Omavalvonta</a:t>
            </a:r>
          </a:p>
          <a:p>
            <a:pPr lvl="1"/>
            <a:r>
              <a:rPr lang="fi-FI" dirty="0"/>
              <a:t>palvelunjärjestäjän ja palveluntuottajan omavalvonta</a:t>
            </a:r>
          </a:p>
          <a:p>
            <a:pPr lvl="1"/>
            <a:r>
              <a:rPr lang="fi-FI" dirty="0"/>
              <a:t>sosiaali- ja terveydenhuollon ammattihenkilöiden ja muun henkilökunnan omavalvonta</a:t>
            </a:r>
          </a:p>
          <a:p>
            <a:pPr lvl="1"/>
            <a:r>
              <a:rPr lang="fi-FI" dirty="0"/>
              <a:t>Valviran määräys omavalvontasuunnitelman laatimisesta, sisällöstä ja seurannasta  </a:t>
            </a:r>
          </a:p>
          <a:p>
            <a:pPr marL="358775" lvl="1" indent="0">
              <a:buNone/>
            </a:pPr>
            <a:endParaRPr lang="fi-FI" dirty="0"/>
          </a:p>
          <a:p>
            <a:r>
              <a:rPr lang="fi-FI" dirty="0"/>
              <a:t>Viranomaisvalvonta</a:t>
            </a:r>
          </a:p>
          <a:p>
            <a:pPr lvl="1"/>
            <a:r>
              <a:rPr lang="fi-FI" dirty="0"/>
              <a:t>edistää ja varmistaa omavalvontaa ja puuttua, kun omavalvonta ei riitä</a:t>
            </a:r>
          </a:p>
          <a:p>
            <a:pPr marL="358775" lvl="1" indent="0">
              <a:buNone/>
            </a:pPr>
            <a:endParaRPr lang="fi-FI" dirty="0"/>
          </a:p>
          <a:p>
            <a:r>
              <a:rPr lang="fi-FI" dirty="0"/>
              <a:t>Omavalvonta ei korvaa viranomaisvalvontaa ja viranomaisvalvonta ei korvaa omavalvontaa!</a:t>
            </a:r>
          </a:p>
          <a:p>
            <a:pPr marL="358775" lvl="1" indent="0">
              <a:buNone/>
            </a:pPr>
            <a:endParaRPr lang="fi-FI" dirty="0"/>
          </a:p>
          <a:p>
            <a:pPr marL="358775" lvl="1" indent="0">
              <a:buNone/>
            </a:pPr>
            <a:endParaRPr lang="fi-FI" dirty="0"/>
          </a:p>
          <a:p>
            <a:pPr marL="0" indent="0">
              <a:buNone/>
            </a:pPr>
            <a:endParaRPr lang="fi-FI" b="1" dirty="0"/>
          </a:p>
          <a:p>
            <a:endParaRPr lang="fi-FI" dirty="0"/>
          </a:p>
          <a:p>
            <a:pPr marL="0" indent="0">
              <a:buNone/>
            </a:pPr>
            <a:endParaRPr lang="fi-FI" dirty="0"/>
          </a:p>
        </p:txBody>
      </p:sp>
      <p:sp>
        <p:nvSpPr>
          <p:cNvPr id="5" name="Päivämäärän paikkamerkki 4">
            <a:extLst>
              <a:ext uri="{FF2B5EF4-FFF2-40B4-BE49-F238E27FC236}">
                <a16:creationId xmlns:a16="http://schemas.microsoft.com/office/drawing/2014/main" id="{49748FF7-22F3-97B1-092C-BBF47CB1DAF4}"/>
              </a:ext>
            </a:extLst>
          </p:cNvPr>
          <p:cNvSpPr>
            <a:spLocks noGrp="1"/>
          </p:cNvSpPr>
          <p:nvPr>
            <p:ph type="dt" sz="half" idx="10"/>
          </p:nvPr>
        </p:nvSpPr>
        <p:spPr/>
        <p:txBody>
          <a:bodyPr/>
          <a:lstStyle/>
          <a:p>
            <a:r>
              <a:rPr lang="fi-FI"/>
              <a:t>21.11.2024</a:t>
            </a:r>
            <a:endParaRPr lang="fi-FI" dirty="0"/>
          </a:p>
        </p:txBody>
      </p:sp>
    </p:spTree>
    <p:extLst>
      <p:ext uri="{BB962C8B-B14F-4D97-AF65-F5344CB8AC3E}">
        <p14:creationId xmlns:p14="http://schemas.microsoft.com/office/powerpoint/2010/main" val="1755520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895085-3EFE-0C83-12A8-B16083E26FB3}"/>
              </a:ext>
            </a:extLst>
          </p:cNvPr>
          <p:cNvSpPr>
            <a:spLocks noGrp="1"/>
          </p:cNvSpPr>
          <p:nvPr>
            <p:ph type="title"/>
          </p:nvPr>
        </p:nvSpPr>
        <p:spPr>
          <a:xfrm>
            <a:off x="941294" y="365125"/>
            <a:ext cx="10170000" cy="787019"/>
          </a:xfrm>
        </p:spPr>
        <p:txBody>
          <a:bodyPr/>
          <a:lstStyle/>
          <a:p>
            <a:r>
              <a:rPr lang="fi-FI" dirty="0"/>
              <a:t>Sairaanhoitajahakijoita maittain</a:t>
            </a:r>
          </a:p>
        </p:txBody>
      </p:sp>
      <p:graphicFrame>
        <p:nvGraphicFramePr>
          <p:cNvPr id="5" name="Taulukko 5">
            <a:extLst>
              <a:ext uri="{FF2B5EF4-FFF2-40B4-BE49-F238E27FC236}">
                <a16:creationId xmlns:a16="http://schemas.microsoft.com/office/drawing/2014/main" id="{631B3A6C-6309-5682-D79D-169BEB889C82}"/>
              </a:ext>
            </a:extLst>
          </p:cNvPr>
          <p:cNvGraphicFramePr>
            <a:graphicFrameLocks noGrp="1"/>
          </p:cNvGraphicFramePr>
          <p:nvPr>
            <p:ph idx="1"/>
          </p:nvPr>
        </p:nvGraphicFramePr>
        <p:xfrm>
          <a:off x="941388" y="1426464"/>
          <a:ext cx="9336085" cy="4700016"/>
        </p:xfrm>
        <a:graphic>
          <a:graphicData uri="http://schemas.openxmlformats.org/drawingml/2006/table">
            <a:tbl>
              <a:tblPr firstRow="1" bandRow="1">
                <a:tableStyleId>{10A1B5D5-9B99-4C35-A422-299274C87663}</a:tableStyleId>
              </a:tblPr>
              <a:tblGrid>
                <a:gridCol w="1867217">
                  <a:extLst>
                    <a:ext uri="{9D8B030D-6E8A-4147-A177-3AD203B41FA5}">
                      <a16:colId xmlns:a16="http://schemas.microsoft.com/office/drawing/2014/main" val="2782445554"/>
                    </a:ext>
                  </a:extLst>
                </a:gridCol>
                <a:gridCol w="1867217">
                  <a:extLst>
                    <a:ext uri="{9D8B030D-6E8A-4147-A177-3AD203B41FA5}">
                      <a16:colId xmlns:a16="http://schemas.microsoft.com/office/drawing/2014/main" val="3705933765"/>
                    </a:ext>
                  </a:extLst>
                </a:gridCol>
                <a:gridCol w="1867217">
                  <a:extLst>
                    <a:ext uri="{9D8B030D-6E8A-4147-A177-3AD203B41FA5}">
                      <a16:colId xmlns:a16="http://schemas.microsoft.com/office/drawing/2014/main" val="1217199408"/>
                    </a:ext>
                  </a:extLst>
                </a:gridCol>
                <a:gridCol w="1867217">
                  <a:extLst>
                    <a:ext uri="{9D8B030D-6E8A-4147-A177-3AD203B41FA5}">
                      <a16:colId xmlns:a16="http://schemas.microsoft.com/office/drawing/2014/main" val="3724050933"/>
                    </a:ext>
                  </a:extLst>
                </a:gridCol>
                <a:gridCol w="1867217">
                  <a:extLst>
                    <a:ext uri="{9D8B030D-6E8A-4147-A177-3AD203B41FA5}">
                      <a16:colId xmlns:a16="http://schemas.microsoft.com/office/drawing/2014/main" val="3517087306"/>
                    </a:ext>
                  </a:extLst>
                </a:gridCol>
              </a:tblGrid>
              <a:tr h="391668">
                <a:tc>
                  <a:txBody>
                    <a:bodyPr/>
                    <a:lstStyle/>
                    <a:p>
                      <a:r>
                        <a:rPr lang="fi-FI" dirty="0"/>
                        <a:t>Valtio</a:t>
                      </a:r>
                    </a:p>
                  </a:txBody>
                  <a:tcPr/>
                </a:tc>
                <a:tc>
                  <a:txBody>
                    <a:bodyPr/>
                    <a:lstStyle/>
                    <a:p>
                      <a:pPr algn="ctr"/>
                      <a:r>
                        <a:rPr lang="fi-FI" dirty="0"/>
                        <a:t>2020</a:t>
                      </a:r>
                    </a:p>
                  </a:txBody>
                  <a:tcPr/>
                </a:tc>
                <a:tc>
                  <a:txBody>
                    <a:bodyPr/>
                    <a:lstStyle/>
                    <a:p>
                      <a:pPr algn="ctr"/>
                      <a:r>
                        <a:rPr lang="fi-FI" dirty="0"/>
                        <a:t>2021</a:t>
                      </a:r>
                    </a:p>
                  </a:txBody>
                  <a:tcPr/>
                </a:tc>
                <a:tc>
                  <a:txBody>
                    <a:bodyPr/>
                    <a:lstStyle/>
                    <a:p>
                      <a:pPr algn="ctr"/>
                      <a:r>
                        <a:rPr lang="fi-FI" dirty="0"/>
                        <a:t>2022</a:t>
                      </a:r>
                    </a:p>
                  </a:txBody>
                  <a:tcPr/>
                </a:tc>
                <a:tc>
                  <a:txBody>
                    <a:bodyPr/>
                    <a:lstStyle/>
                    <a:p>
                      <a:pPr algn="ctr"/>
                      <a:r>
                        <a:rPr lang="fi-FI" dirty="0"/>
                        <a:t>2023</a:t>
                      </a:r>
                    </a:p>
                  </a:txBody>
                  <a:tcPr/>
                </a:tc>
                <a:extLst>
                  <a:ext uri="{0D108BD9-81ED-4DB2-BD59-A6C34878D82A}">
                    <a16:rowId xmlns:a16="http://schemas.microsoft.com/office/drawing/2014/main" val="2444460805"/>
                  </a:ext>
                </a:extLst>
              </a:tr>
              <a:tr h="391668">
                <a:tc>
                  <a:txBody>
                    <a:bodyPr/>
                    <a:lstStyle/>
                    <a:p>
                      <a:r>
                        <a:rPr lang="fi-FI" dirty="0"/>
                        <a:t>Filippiinit</a:t>
                      </a:r>
                    </a:p>
                  </a:txBody>
                  <a:tcPr/>
                </a:tc>
                <a:tc>
                  <a:txBody>
                    <a:bodyPr/>
                    <a:lstStyle/>
                    <a:p>
                      <a:pPr algn="ctr"/>
                      <a:r>
                        <a:rPr lang="fi-FI" dirty="0"/>
                        <a:t>19</a:t>
                      </a:r>
                    </a:p>
                  </a:txBody>
                  <a:tcPr anchor="ctr"/>
                </a:tc>
                <a:tc>
                  <a:txBody>
                    <a:bodyPr/>
                    <a:lstStyle/>
                    <a:p>
                      <a:pPr algn="ctr"/>
                      <a:r>
                        <a:rPr lang="fi-FI" dirty="0"/>
                        <a:t>18</a:t>
                      </a:r>
                    </a:p>
                  </a:txBody>
                  <a:tcPr anchor="ctr"/>
                </a:tc>
                <a:tc>
                  <a:txBody>
                    <a:bodyPr/>
                    <a:lstStyle/>
                    <a:p>
                      <a:pPr algn="ctr"/>
                      <a:r>
                        <a:rPr lang="fi-FI" dirty="0"/>
                        <a:t>26</a:t>
                      </a:r>
                    </a:p>
                  </a:txBody>
                  <a:tcPr anchor="ctr"/>
                </a:tc>
                <a:tc>
                  <a:txBody>
                    <a:bodyPr/>
                    <a:lstStyle/>
                    <a:p>
                      <a:pPr algn="ctr"/>
                      <a:r>
                        <a:rPr lang="fi-FI" dirty="0"/>
                        <a:t>55</a:t>
                      </a:r>
                    </a:p>
                  </a:txBody>
                  <a:tcPr anchor="ctr"/>
                </a:tc>
                <a:extLst>
                  <a:ext uri="{0D108BD9-81ED-4DB2-BD59-A6C34878D82A}">
                    <a16:rowId xmlns:a16="http://schemas.microsoft.com/office/drawing/2014/main" val="3172610848"/>
                  </a:ext>
                </a:extLst>
              </a:tr>
              <a:tr h="391668">
                <a:tc>
                  <a:txBody>
                    <a:bodyPr/>
                    <a:lstStyle/>
                    <a:p>
                      <a:r>
                        <a:rPr lang="fi-FI" dirty="0"/>
                        <a:t>Nepal</a:t>
                      </a:r>
                    </a:p>
                  </a:txBody>
                  <a:tcPr/>
                </a:tc>
                <a:tc>
                  <a:txBody>
                    <a:bodyPr/>
                    <a:lstStyle/>
                    <a:p>
                      <a:pPr algn="ctr"/>
                      <a:r>
                        <a:rPr lang="fi-FI" dirty="0"/>
                        <a:t>6 </a:t>
                      </a:r>
                    </a:p>
                  </a:txBody>
                  <a:tcPr anchor="ctr"/>
                </a:tc>
                <a:tc>
                  <a:txBody>
                    <a:bodyPr/>
                    <a:lstStyle/>
                    <a:p>
                      <a:pPr algn="ctr"/>
                      <a:r>
                        <a:rPr lang="fi-FI" dirty="0"/>
                        <a:t>10</a:t>
                      </a:r>
                    </a:p>
                  </a:txBody>
                  <a:tcPr anchor="ctr"/>
                </a:tc>
                <a:tc>
                  <a:txBody>
                    <a:bodyPr/>
                    <a:lstStyle/>
                    <a:p>
                      <a:pPr algn="ctr"/>
                      <a:r>
                        <a:rPr lang="fi-FI" dirty="0"/>
                        <a:t>7</a:t>
                      </a:r>
                    </a:p>
                  </a:txBody>
                  <a:tcPr anchor="ctr"/>
                </a:tc>
                <a:tc>
                  <a:txBody>
                    <a:bodyPr/>
                    <a:lstStyle/>
                    <a:p>
                      <a:pPr algn="ctr"/>
                      <a:r>
                        <a:rPr lang="fi-FI" dirty="0"/>
                        <a:t>14</a:t>
                      </a:r>
                    </a:p>
                  </a:txBody>
                  <a:tcPr anchor="ctr"/>
                </a:tc>
                <a:extLst>
                  <a:ext uri="{0D108BD9-81ED-4DB2-BD59-A6C34878D82A}">
                    <a16:rowId xmlns:a16="http://schemas.microsoft.com/office/drawing/2014/main" val="2088758979"/>
                  </a:ext>
                </a:extLst>
              </a:tr>
              <a:tr h="391668">
                <a:tc>
                  <a:txBody>
                    <a:bodyPr/>
                    <a:lstStyle/>
                    <a:p>
                      <a:r>
                        <a:rPr lang="fi-FI" dirty="0"/>
                        <a:t>Turkki</a:t>
                      </a:r>
                    </a:p>
                  </a:txBody>
                  <a:tcPr/>
                </a:tc>
                <a:tc>
                  <a:txBody>
                    <a:bodyPr/>
                    <a:lstStyle/>
                    <a:p>
                      <a:pPr algn="ctr"/>
                      <a:r>
                        <a:rPr lang="fi-FI" dirty="0"/>
                        <a:t>2</a:t>
                      </a:r>
                    </a:p>
                  </a:txBody>
                  <a:tcPr anchor="ctr"/>
                </a:tc>
                <a:tc>
                  <a:txBody>
                    <a:bodyPr/>
                    <a:lstStyle/>
                    <a:p>
                      <a:pPr algn="ctr"/>
                      <a:r>
                        <a:rPr lang="fi-FI" dirty="0"/>
                        <a:t>9</a:t>
                      </a:r>
                    </a:p>
                  </a:txBody>
                  <a:tcPr anchor="ctr"/>
                </a:tc>
                <a:tc>
                  <a:txBody>
                    <a:bodyPr/>
                    <a:lstStyle/>
                    <a:p>
                      <a:pPr algn="ctr"/>
                      <a:r>
                        <a:rPr lang="fi-FI" dirty="0"/>
                        <a:t>9</a:t>
                      </a:r>
                    </a:p>
                  </a:txBody>
                  <a:tcPr anchor="ctr"/>
                </a:tc>
                <a:tc>
                  <a:txBody>
                    <a:bodyPr/>
                    <a:lstStyle/>
                    <a:p>
                      <a:pPr algn="ctr"/>
                      <a:r>
                        <a:rPr lang="fi-FI" dirty="0"/>
                        <a:t>8</a:t>
                      </a:r>
                    </a:p>
                  </a:txBody>
                  <a:tcPr anchor="ctr"/>
                </a:tc>
                <a:extLst>
                  <a:ext uri="{0D108BD9-81ED-4DB2-BD59-A6C34878D82A}">
                    <a16:rowId xmlns:a16="http://schemas.microsoft.com/office/drawing/2014/main" val="1762248880"/>
                  </a:ext>
                </a:extLst>
              </a:tr>
              <a:tr h="391668">
                <a:tc>
                  <a:txBody>
                    <a:bodyPr/>
                    <a:lstStyle/>
                    <a:p>
                      <a:r>
                        <a:rPr lang="fi-FI" dirty="0"/>
                        <a:t>Venäjä</a:t>
                      </a:r>
                    </a:p>
                  </a:txBody>
                  <a:tcPr/>
                </a:tc>
                <a:tc>
                  <a:txBody>
                    <a:bodyPr/>
                    <a:lstStyle/>
                    <a:p>
                      <a:pPr algn="ctr"/>
                      <a:r>
                        <a:rPr lang="fi-FI" dirty="0"/>
                        <a:t>5</a:t>
                      </a:r>
                    </a:p>
                  </a:txBody>
                  <a:tcPr anchor="ctr"/>
                </a:tc>
                <a:tc>
                  <a:txBody>
                    <a:bodyPr/>
                    <a:lstStyle/>
                    <a:p>
                      <a:pPr algn="ctr"/>
                      <a:r>
                        <a:rPr lang="fi-FI" dirty="0"/>
                        <a:t>1</a:t>
                      </a:r>
                    </a:p>
                  </a:txBody>
                  <a:tcPr anchor="ctr"/>
                </a:tc>
                <a:tc>
                  <a:txBody>
                    <a:bodyPr/>
                    <a:lstStyle/>
                    <a:p>
                      <a:pPr algn="ctr"/>
                      <a:r>
                        <a:rPr lang="fi-FI" dirty="0"/>
                        <a:t>4</a:t>
                      </a:r>
                    </a:p>
                  </a:txBody>
                  <a:tcPr anchor="ctr"/>
                </a:tc>
                <a:tc>
                  <a:txBody>
                    <a:bodyPr/>
                    <a:lstStyle/>
                    <a:p>
                      <a:pPr algn="ctr"/>
                      <a:r>
                        <a:rPr lang="fi-FI" dirty="0"/>
                        <a:t>17</a:t>
                      </a:r>
                    </a:p>
                  </a:txBody>
                  <a:tcPr anchor="ctr"/>
                </a:tc>
                <a:extLst>
                  <a:ext uri="{0D108BD9-81ED-4DB2-BD59-A6C34878D82A}">
                    <a16:rowId xmlns:a16="http://schemas.microsoft.com/office/drawing/2014/main" val="3549855368"/>
                  </a:ext>
                </a:extLst>
              </a:tr>
              <a:tr h="391668">
                <a:tc>
                  <a:txBody>
                    <a:bodyPr/>
                    <a:lstStyle/>
                    <a:p>
                      <a:r>
                        <a:rPr lang="fi-FI" dirty="0"/>
                        <a:t>Ukraina</a:t>
                      </a:r>
                    </a:p>
                  </a:txBody>
                  <a:tcPr/>
                </a:tc>
                <a:tc>
                  <a:txBody>
                    <a:bodyPr/>
                    <a:lstStyle/>
                    <a:p>
                      <a:pPr algn="ctr"/>
                      <a:r>
                        <a:rPr lang="fi-FI" dirty="0"/>
                        <a:t>1</a:t>
                      </a:r>
                    </a:p>
                  </a:txBody>
                  <a:tcPr anchor="ctr"/>
                </a:tc>
                <a:tc>
                  <a:txBody>
                    <a:bodyPr/>
                    <a:lstStyle/>
                    <a:p>
                      <a:pPr algn="ctr"/>
                      <a:r>
                        <a:rPr lang="fi-FI" dirty="0"/>
                        <a:t>0</a:t>
                      </a:r>
                    </a:p>
                  </a:txBody>
                  <a:tcPr anchor="ctr"/>
                </a:tc>
                <a:tc>
                  <a:txBody>
                    <a:bodyPr/>
                    <a:lstStyle/>
                    <a:p>
                      <a:pPr algn="ctr"/>
                      <a:r>
                        <a:rPr lang="fi-FI" dirty="0"/>
                        <a:t>4</a:t>
                      </a:r>
                    </a:p>
                  </a:txBody>
                  <a:tcPr anchor="ctr"/>
                </a:tc>
                <a:tc>
                  <a:txBody>
                    <a:bodyPr/>
                    <a:lstStyle/>
                    <a:p>
                      <a:pPr algn="ctr"/>
                      <a:r>
                        <a:rPr lang="fi-FI" dirty="0"/>
                        <a:t>9</a:t>
                      </a:r>
                    </a:p>
                  </a:txBody>
                  <a:tcPr anchor="ctr"/>
                </a:tc>
                <a:extLst>
                  <a:ext uri="{0D108BD9-81ED-4DB2-BD59-A6C34878D82A}">
                    <a16:rowId xmlns:a16="http://schemas.microsoft.com/office/drawing/2014/main" val="3120129897"/>
                  </a:ext>
                </a:extLst>
              </a:tr>
              <a:tr h="391668">
                <a:tc>
                  <a:txBody>
                    <a:bodyPr/>
                    <a:lstStyle/>
                    <a:p>
                      <a:r>
                        <a:rPr lang="fi-FI" dirty="0"/>
                        <a:t>Intia</a:t>
                      </a:r>
                    </a:p>
                  </a:txBody>
                  <a:tcPr/>
                </a:tc>
                <a:tc>
                  <a:txBody>
                    <a:bodyPr/>
                    <a:lstStyle/>
                    <a:p>
                      <a:pPr algn="ctr"/>
                      <a:r>
                        <a:rPr lang="fi-FI" dirty="0"/>
                        <a:t>1</a:t>
                      </a:r>
                    </a:p>
                  </a:txBody>
                  <a:tcPr anchor="ctr"/>
                </a:tc>
                <a:tc>
                  <a:txBody>
                    <a:bodyPr/>
                    <a:lstStyle/>
                    <a:p>
                      <a:pPr algn="ctr"/>
                      <a:r>
                        <a:rPr lang="fi-FI" dirty="0"/>
                        <a:t>4</a:t>
                      </a:r>
                    </a:p>
                  </a:txBody>
                  <a:tcPr anchor="ctr"/>
                </a:tc>
                <a:tc>
                  <a:txBody>
                    <a:bodyPr/>
                    <a:lstStyle/>
                    <a:p>
                      <a:pPr algn="ctr"/>
                      <a:r>
                        <a:rPr lang="fi-FI" dirty="0"/>
                        <a:t>5</a:t>
                      </a:r>
                    </a:p>
                  </a:txBody>
                  <a:tcPr anchor="ctr"/>
                </a:tc>
                <a:tc>
                  <a:txBody>
                    <a:bodyPr/>
                    <a:lstStyle/>
                    <a:p>
                      <a:pPr algn="ctr"/>
                      <a:r>
                        <a:rPr lang="fi-FI" dirty="0"/>
                        <a:t>4</a:t>
                      </a:r>
                    </a:p>
                  </a:txBody>
                  <a:tcPr anchor="ctr"/>
                </a:tc>
                <a:extLst>
                  <a:ext uri="{0D108BD9-81ED-4DB2-BD59-A6C34878D82A}">
                    <a16:rowId xmlns:a16="http://schemas.microsoft.com/office/drawing/2014/main" val="3633691730"/>
                  </a:ext>
                </a:extLst>
              </a:tr>
              <a:tr h="391668">
                <a:tc>
                  <a:txBody>
                    <a:bodyPr/>
                    <a:lstStyle/>
                    <a:p>
                      <a:r>
                        <a:rPr lang="fi-FI" dirty="0"/>
                        <a:t>Irak</a:t>
                      </a:r>
                    </a:p>
                  </a:txBody>
                  <a:tcPr/>
                </a:tc>
                <a:tc>
                  <a:txBody>
                    <a:bodyPr/>
                    <a:lstStyle/>
                    <a:p>
                      <a:pPr algn="ctr"/>
                      <a:r>
                        <a:rPr lang="fi-FI" dirty="0"/>
                        <a:t>2</a:t>
                      </a:r>
                    </a:p>
                  </a:txBody>
                  <a:tcPr anchor="ctr"/>
                </a:tc>
                <a:tc>
                  <a:txBody>
                    <a:bodyPr/>
                    <a:lstStyle/>
                    <a:p>
                      <a:pPr algn="ctr"/>
                      <a:r>
                        <a:rPr lang="fi-FI" dirty="0"/>
                        <a:t>2</a:t>
                      </a:r>
                    </a:p>
                  </a:txBody>
                  <a:tcPr anchor="ctr"/>
                </a:tc>
                <a:tc>
                  <a:txBody>
                    <a:bodyPr/>
                    <a:lstStyle/>
                    <a:p>
                      <a:pPr algn="ctr"/>
                      <a:r>
                        <a:rPr lang="fi-FI" dirty="0"/>
                        <a:t>4</a:t>
                      </a:r>
                    </a:p>
                  </a:txBody>
                  <a:tcPr anchor="ctr"/>
                </a:tc>
                <a:tc>
                  <a:txBody>
                    <a:bodyPr/>
                    <a:lstStyle/>
                    <a:p>
                      <a:pPr algn="ctr"/>
                      <a:r>
                        <a:rPr lang="fi-FI" dirty="0"/>
                        <a:t>3</a:t>
                      </a:r>
                    </a:p>
                  </a:txBody>
                  <a:tcPr anchor="ctr"/>
                </a:tc>
                <a:extLst>
                  <a:ext uri="{0D108BD9-81ED-4DB2-BD59-A6C34878D82A}">
                    <a16:rowId xmlns:a16="http://schemas.microsoft.com/office/drawing/2014/main" val="3037734320"/>
                  </a:ext>
                </a:extLst>
              </a:tr>
              <a:tr h="391668">
                <a:tc>
                  <a:txBody>
                    <a:bodyPr/>
                    <a:lstStyle/>
                    <a:p>
                      <a:r>
                        <a:rPr lang="fi-FI" dirty="0"/>
                        <a:t>Kiina</a:t>
                      </a:r>
                    </a:p>
                  </a:txBody>
                  <a:tcPr/>
                </a:tc>
                <a:tc>
                  <a:txBody>
                    <a:bodyPr/>
                    <a:lstStyle/>
                    <a:p>
                      <a:pPr algn="ctr"/>
                      <a:r>
                        <a:rPr lang="fi-FI" dirty="0"/>
                        <a:t>2</a:t>
                      </a:r>
                    </a:p>
                  </a:txBody>
                  <a:tcPr anchor="ctr"/>
                </a:tc>
                <a:tc>
                  <a:txBody>
                    <a:bodyPr/>
                    <a:lstStyle/>
                    <a:p>
                      <a:pPr algn="ctr"/>
                      <a:r>
                        <a:rPr lang="fi-FI" dirty="0"/>
                        <a:t>3</a:t>
                      </a:r>
                    </a:p>
                  </a:txBody>
                  <a:tcPr anchor="ctr"/>
                </a:tc>
                <a:tc>
                  <a:txBody>
                    <a:bodyPr/>
                    <a:lstStyle/>
                    <a:p>
                      <a:pPr algn="ctr"/>
                      <a:r>
                        <a:rPr lang="fi-FI" dirty="0"/>
                        <a:t>5</a:t>
                      </a:r>
                    </a:p>
                  </a:txBody>
                  <a:tcPr anchor="ctr"/>
                </a:tc>
                <a:tc>
                  <a:txBody>
                    <a:bodyPr/>
                    <a:lstStyle/>
                    <a:p>
                      <a:pPr algn="ctr"/>
                      <a:r>
                        <a:rPr lang="fi-FI" dirty="0"/>
                        <a:t>1</a:t>
                      </a:r>
                    </a:p>
                  </a:txBody>
                  <a:tcPr anchor="ctr"/>
                </a:tc>
                <a:extLst>
                  <a:ext uri="{0D108BD9-81ED-4DB2-BD59-A6C34878D82A}">
                    <a16:rowId xmlns:a16="http://schemas.microsoft.com/office/drawing/2014/main" val="2590950072"/>
                  </a:ext>
                </a:extLst>
              </a:tr>
              <a:tr h="391668">
                <a:tc>
                  <a:txBody>
                    <a:bodyPr/>
                    <a:lstStyle/>
                    <a:p>
                      <a:r>
                        <a:rPr lang="fi-FI" dirty="0"/>
                        <a:t>Yhdysvallat</a:t>
                      </a:r>
                    </a:p>
                  </a:txBody>
                  <a:tcPr/>
                </a:tc>
                <a:tc>
                  <a:txBody>
                    <a:bodyPr/>
                    <a:lstStyle/>
                    <a:p>
                      <a:pPr algn="ctr"/>
                      <a:r>
                        <a:rPr lang="fi-FI" dirty="0"/>
                        <a:t>3</a:t>
                      </a:r>
                    </a:p>
                  </a:txBody>
                  <a:tcPr anchor="ctr"/>
                </a:tc>
                <a:tc>
                  <a:txBody>
                    <a:bodyPr/>
                    <a:lstStyle/>
                    <a:p>
                      <a:pPr algn="ctr"/>
                      <a:r>
                        <a:rPr lang="fi-FI" dirty="0"/>
                        <a:t>3</a:t>
                      </a:r>
                    </a:p>
                  </a:txBody>
                  <a:tcPr anchor="ctr"/>
                </a:tc>
                <a:tc>
                  <a:txBody>
                    <a:bodyPr/>
                    <a:lstStyle/>
                    <a:p>
                      <a:pPr algn="ctr"/>
                      <a:r>
                        <a:rPr lang="fi-FI" dirty="0"/>
                        <a:t>1</a:t>
                      </a:r>
                    </a:p>
                  </a:txBody>
                  <a:tcPr anchor="ctr"/>
                </a:tc>
                <a:tc>
                  <a:txBody>
                    <a:bodyPr/>
                    <a:lstStyle/>
                    <a:p>
                      <a:pPr algn="ctr"/>
                      <a:r>
                        <a:rPr lang="fi-FI" dirty="0"/>
                        <a:t>3</a:t>
                      </a:r>
                    </a:p>
                  </a:txBody>
                  <a:tcPr anchor="ctr"/>
                </a:tc>
                <a:extLst>
                  <a:ext uri="{0D108BD9-81ED-4DB2-BD59-A6C34878D82A}">
                    <a16:rowId xmlns:a16="http://schemas.microsoft.com/office/drawing/2014/main" val="3960098814"/>
                  </a:ext>
                </a:extLst>
              </a:tr>
              <a:tr h="391668">
                <a:tc>
                  <a:txBody>
                    <a:bodyPr/>
                    <a:lstStyle/>
                    <a:p>
                      <a:r>
                        <a:rPr lang="fi-FI" dirty="0"/>
                        <a:t>Australia</a:t>
                      </a:r>
                    </a:p>
                  </a:txBody>
                  <a:tcPr/>
                </a:tc>
                <a:tc>
                  <a:txBody>
                    <a:bodyPr/>
                    <a:lstStyle/>
                    <a:p>
                      <a:pPr algn="ctr"/>
                      <a:r>
                        <a:rPr lang="fi-FI" dirty="0"/>
                        <a:t>2</a:t>
                      </a:r>
                    </a:p>
                  </a:txBody>
                  <a:tcPr anchor="ctr"/>
                </a:tc>
                <a:tc>
                  <a:txBody>
                    <a:bodyPr/>
                    <a:lstStyle/>
                    <a:p>
                      <a:pPr algn="ctr"/>
                      <a:r>
                        <a:rPr lang="fi-FI" dirty="0"/>
                        <a:t>3</a:t>
                      </a:r>
                    </a:p>
                  </a:txBody>
                  <a:tcPr anchor="ctr"/>
                </a:tc>
                <a:tc>
                  <a:txBody>
                    <a:bodyPr/>
                    <a:lstStyle/>
                    <a:p>
                      <a:pPr algn="ctr"/>
                      <a:r>
                        <a:rPr lang="fi-FI" dirty="0"/>
                        <a:t>2</a:t>
                      </a:r>
                    </a:p>
                  </a:txBody>
                  <a:tcPr anchor="ctr"/>
                </a:tc>
                <a:tc>
                  <a:txBody>
                    <a:bodyPr/>
                    <a:lstStyle/>
                    <a:p>
                      <a:pPr algn="ctr"/>
                      <a:r>
                        <a:rPr lang="fi-FI" dirty="0"/>
                        <a:t>3</a:t>
                      </a:r>
                    </a:p>
                  </a:txBody>
                  <a:tcPr anchor="ctr"/>
                </a:tc>
                <a:extLst>
                  <a:ext uri="{0D108BD9-81ED-4DB2-BD59-A6C34878D82A}">
                    <a16:rowId xmlns:a16="http://schemas.microsoft.com/office/drawing/2014/main" val="2000827970"/>
                  </a:ext>
                </a:extLst>
              </a:tr>
              <a:tr h="391668">
                <a:tc>
                  <a:txBody>
                    <a:bodyPr/>
                    <a:lstStyle/>
                    <a:p>
                      <a:r>
                        <a:rPr lang="fi-FI" dirty="0"/>
                        <a:t>Thaimaa</a:t>
                      </a:r>
                    </a:p>
                  </a:txBody>
                  <a:tcPr/>
                </a:tc>
                <a:tc>
                  <a:txBody>
                    <a:bodyPr/>
                    <a:lstStyle/>
                    <a:p>
                      <a:pPr algn="ctr"/>
                      <a:r>
                        <a:rPr lang="fi-FI" dirty="0"/>
                        <a:t>1</a:t>
                      </a:r>
                    </a:p>
                  </a:txBody>
                  <a:tcPr anchor="ctr"/>
                </a:tc>
                <a:tc>
                  <a:txBody>
                    <a:bodyPr/>
                    <a:lstStyle/>
                    <a:p>
                      <a:pPr algn="ctr"/>
                      <a:r>
                        <a:rPr lang="fi-FI" dirty="0"/>
                        <a:t>3</a:t>
                      </a:r>
                    </a:p>
                  </a:txBody>
                  <a:tcPr anchor="ctr"/>
                </a:tc>
                <a:tc>
                  <a:txBody>
                    <a:bodyPr/>
                    <a:lstStyle/>
                    <a:p>
                      <a:pPr algn="ctr"/>
                      <a:r>
                        <a:rPr lang="fi-FI" dirty="0"/>
                        <a:t>1</a:t>
                      </a:r>
                    </a:p>
                  </a:txBody>
                  <a:tcPr anchor="ctr"/>
                </a:tc>
                <a:tc>
                  <a:txBody>
                    <a:bodyPr/>
                    <a:lstStyle/>
                    <a:p>
                      <a:pPr algn="ctr"/>
                      <a:r>
                        <a:rPr lang="fi-FI" dirty="0"/>
                        <a:t>3</a:t>
                      </a:r>
                    </a:p>
                  </a:txBody>
                  <a:tcPr anchor="ctr"/>
                </a:tc>
                <a:extLst>
                  <a:ext uri="{0D108BD9-81ED-4DB2-BD59-A6C34878D82A}">
                    <a16:rowId xmlns:a16="http://schemas.microsoft.com/office/drawing/2014/main" val="1541906507"/>
                  </a:ext>
                </a:extLst>
              </a:tr>
            </a:tbl>
          </a:graphicData>
        </a:graphic>
      </p:graphicFrame>
      <p:sp>
        <p:nvSpPr>
          <p:cNvPr id="4" name="Dian numeron paikkamerkki 3">
            <a:extLst>
              <a:ext uri="{FF2B5EF4-FFF2-40B4-BE49-F238E27FC236}">
                <a16:creationId xmlns:a16="http://schemas.microsoft.com/office/drawing/2014/main" id="{CEF463FE-DCF9-EB65-3A2F-ABA7220DA5D6}"/>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30</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43702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9CAD3E-E1E6-8192-147B-2F5DE0AEFCC7}"/>
              </a:ext>
            </a:extLst>
          </p:cNvPr>
          <p:cNvSpPr>
            <a:spLocks noGrp="1"/>
          </p:cNvSpPr>
          <p:nvPr>
            <p:ph type="title"/>
          </p:nvPr>
        </p:nvSpPr>
        <p:spPr>
          <a:xfrm>
            <a:off x="941294" y="365126"/>
            <a:ext cx="10170000" cy="825500"/>
          </a:xfrm>
        </p:spPr>
        <p:txBody>
          <a:bodyPr/>
          <a:lstStyle/>
          <a:p>
            <a:r>
              <a:rPr lang="fi-FI" dirty="0"/>
              <a:t>Sosiaalihuollon ammattioikeuksia lukuina</a:t>
            </a:r>
          </a:p>
        </p:txBody>
      </p:sp>
      <p:graphicFrame>
        <p:nvGraphicFramePr>
          <p:cNvPr id="10" name="Sisällön paikkamerkki 9">
            <a:extLst>
              <a:ext uri="{FF2B5EF4-FFF2-40B4-BE49-F238E27FC236}">
                <a16:creationId xmlns:a16="http://schemas.microsoft.com/office/drawing/2014/main" id="{62F24BEA-D495-CE79-4345-B47F631EAE40}"/>
              </a:ext>
            </a:extLst>
          </p:cNvPr>
          <p:cNvGraphicFramePr>
            <a:graphicFrameLocks noGrp="1"/>
          </p:cNvGraphicFramePr>
          <p:nvPr>
            <p:ph idx="1"/>
          </p:nvPr>
        </p:nvGraphicFramePr>
        <p:xfrm>
          <a:off x="962025" y="1466850"/>
          <a:ext cx="10934700" cy="4254022"/>
        </p:xfrm>
        <a:graphic>
          <a:graphicData uri="http://schemas.openxmlformats.org/drawingml/2006/table">
            <a:tbl>
              <a:tblPr firstRow="1" bandRow="1">
                <a:tableStyleId>{10A1B5D5-9B99-4C35-A422-299274C87663}</a:tableStyleId>
              </a:tblPr>
              <a:tblGrid>
                <a:gridCol w="4057650">
                  <a:extLst>
                    <a:ext uri="{9D8B030D-6E8A-4147-A177-3AD203B41FA5}">
                      <a16:colId xmlns:a16="http://schemas.microsoft.com/office/drawing/2014/main" val="1033124110"/>
                    </a:ext>
                  </a:extLst>
                </a:gridCol>
                <a:gridCol w="1647825">
                  <a:extLst>
                    <a:ext uri="{9D8B030D-6E8A-4147-A177-3AD203B41FA5}">
                      <a16:colId xmlns:a16="http://schemas.microsoft.com/office/drawing/2014/main" val="1883675231"/>
                    </a:ext>
                  </a:extLst>
                </a:gridCol>
                <a:gridCol w="2383236">
                  <a:extLst>
                    <a:ext uri="{9D8B030D-6E8A-4147-A177-3AD203B41FA5}">
                      <a16:colId xmlns:a16="http://schemas.microsoft.com/office/drawing/2014/main" val="2798505588"/>
                    </a:ext>
                  </a:extLst>
                </a:gridCol>
                <a:gridCol w="2845989">
                  <a:extLst>
                    <a:ext uri="{9D8B030D-6E8A-4147-A177-3AD203B41FA5}">
                      <a16:colId xmlns:a16="http://schemas.microsoft.com/office/drawing/2014/main" val="618498133"/>
                    </a:ext>
                  </a:extLst>
                </a:gridCol>
              </a:tblGrid>
              <a:tr h="422116">
                <a:tc>
                  <a:txBody>
                    <a:bodyPr/>
                    <a:lstStyle/>
                    <a:p>
                      <a:pPr algn="l" fontAlgn="ctr"/>
                      <a:r>
                        <a:rPr lang="fi-FI" sz="1400" b="1" u="none" strike="noStrike" dirty="0">
                          <a:solidFill>
                            <a:schemeClr val="bg1"/>
                          </a:solidFill>
                          <a:effectLst/>
                        </a:rPr>
                        <a:t>Sosiaalihuollon laillistukset ja nimikesuojaukset</a:t>
                      </a:r>
                      <a:r>
                        <a:rPr lang="fi-FI" sz="1400" b="0" u="none" strike="noStrike" dirty="0">
                          <a:solidFill>
                            <a:schemeClr val="bg1"/>
                          </a:solidFill>
                          <a:effectLst/>
                        </a:rPr>
                        <a:t> </a:t>
                      </a:r>
                      <a:endParaRPr lang="fi-FI" sz="1400" b="1" i="0" u="none" strike="noStrike" dirty="0">
                        <a:solidFill>
                          <a:schemeClr val="bg1"/>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chemeClr val="bg1"/>
                          </a:solidFill>
                          <a:effectLst/>
                        </a:rPr>
                        <a:t>2021</a:t>
                      </a:r>
                      <a:r>
                        <a:rPr lang="fi-FI" sz="1400" b="0" u="none" strike="noStrike" dirty="0">
                          <a:solidFill>
                            <a:srgbClr val="000000"/>
                          </a:solidFill>
                          <a:effectLst/>
                        </a:rPr>
                        <a:t> </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chemeClr val="bg1"/>
                          </a:solidFill>
                          <a:effectLst/>
                        </a:rPr>
                        <a:t>2022</a:t>
                      </a:r>
                      <a:r>
                        <a:rPr lang="fi-FI" sz="1400" b="0" u="none" strike="noStrike" dirty="0">
                          <a:solidFill>
                            <a:srgbClr val="000000"/>
                          </a:solidFill>
                          <a:effectLst/>
                        </a:rPr>
                        <a:t> </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chemeClr val="bg1"/>
                          </a:solidFill>
                          <a:effectLst/>
                        </a:rPr>
                        <a:t>2023</a:t>
                      </a:r>
                      <a:endParaRPr lang="fi-FI" sz="1400" b="1" i="0" u="none" strike="noStrike" dirty="0">
                        <a:solidFill>
                          <a:schemeClr val="bg1"/>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778099973"/>
                  </a:ext>
                </a:extLst>
              </a:tr>
              <a:tr h="422116">
                <a:tc>
                  <a:txBody>
                    <a:bodyPr/>
                    <a:lstStyle/>
                    <a:p>
                      <a:pPr algn="l" fontAlgn="ctr"/>
                      <a:r>
                        <a:rPr lang="fi-FI" sz="1400" b="1" u="none" strike="noStrike" dirty="0">
                          <a:solidFill>
                            <a:srgbClr val="000000"/>
                          </a:solidFill>
                          <a:effectLst/>
                        </a:rPr>
                        <a:t>Ammattioikeudet yhteensä</a:t>
                      </a:r>
                      <a:r>
                        <a:rPr lang="fi-FI" sz="1400" b="0" u="none" strike="noStrike" dirty="0">
                          <a:solidFill>
                            <a:srgbClr val="000000"/>
                          </a:solidFill>
                          <a:effectLst/>
                        </a:rPr>
                        <a:t> </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8 854</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8 045</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9 145</a:t>
                      </a:r>
                      <a:endParaRPr lang="fi-FI" sz="1400" b="1"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404810582"/>
                  </a:ext>
                </a:extLst>
              </a:tr>
              <a:tr h="422116">
                <a:tc>
                  <a:txBody>
                    <a:bodyPr/>
                    <a:lstStyle/>
                    <a:p>
                      <a:pPr algn="l" fontAlgn="ctr"/>
                      <a:r>
                        <a:rPr lang="fi-FI" sz="1400" b="0" u="none" strike="noStrike" dirty="0">
                          <a:solidFill>
                            <a:srgbClr val="000000"/>
                          </a:solidFill>
                          <a:effectLst/>
                        </a:rPr>
                        <a:t>Laillistukset</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3 372</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2 935</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3 215</a:t>
                      </a:r>
                      <a:endParaRPr lang="fi-FI" sz="14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53232204"/>
                  </a:ext>
                </a:extLst>
              </a:tr>
              <a:tr h="422116">
                <a:tc>
                  <a:txBody>
                    <a:bodyPr/>
                    <a:lstStyle/>
                    <a:p>
                      <a:pPr algn="l" fontAlgn="ctr"/>
                      <a:r>
                        <a:rPr lang="fi-FI" sz="1400" b="0" u="none" strike="noStrike" dirty="0">
                          <a:solidFill>
                            <a:srgbClr val="000000"/>
                          </a:solidFill>
                          <a:effectLst/>
                        </a:rPr>
                        <a:t>Nimikesuojaukset </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5 482</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5 110</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5 930</a:t>
                      </a:r>
                      <a:endParaRPr lang="fi-FI" sz="14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480666366"/>
                  </a:ext>
                </a:extLst>
              </a:tr>
              <a:tr h="422116">
                <a:tc>
                  <a:txBody>
                    <a:bodyPr/>
                    <a:lstStyle/>
                    <a:p>
                      <a:pPr algn="l" fontAlgn="ctr"/>
                      <a:r>
                        <a:rPr lang="fi-FI" sz="1400" b="1" u="none" strike="noStrike" dirty="0">
                          <a:solidFill>
                            <a:srgbClr val="000000"/>
                          </a:solidFill>
                          <a:effectLst/>
                        </a:rPr>
                        <a:t>Laillistukset ja nimikesuojaukset, joissa tutkinto on suoritettu kotimaassa yhteensä</a:t>
                      </a:r>
                      <a:r>
                        <a:rPr lang="fi-FI" sz="1400" b="0" u="none" strike="noStrike" dirty="0">
                          <a:solidFill>
                            <a:srgbClr val="000000"/>
                          </a:solidFill>
                          <a:effectLst/>
                        </a:rPr>
                        <a:t> </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8 811</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8 015</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9 118</a:t>
                      </a:r>
                      <a:endParaRPr lang="fi-FI" sz="1400" b="1"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159138310"/>
                  </a:ext>
                </a:extLst>
              </a:tr>
              <a:tr h="422116">
                <a:tc>
                  <a:txBody>
                    <a:bodyPr/>
                    <a:lstStyle/>
                    <a:p>
                      <a:pPr algn="l" fontAlgn="ctr"/>
                      <a:r>
                        <a:rPr lang="fi-FI" sz="1400" b="0" u="none" strike="noStrike" dirty="0">
                          <a:solidFill>
                            <a:srgbClr val="000000"/>
                          </a:solidFill>
                          <a:effectLst/>
                        </a:rPr>
                        <a:t>Laillistukset </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3 333</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2 913</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3 196</a:t>
                      </a:r>
                      <a:endParaRPr lang="fi-FI" sz="14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380088570"/>
                  </a:ext>
                </a:extLst>
              </a:tr>
              <a:tr h="422116">
                <a:tc>
                  <a:txBody>
                    <a:bodyPr/>
                    <a:lstStyle/>
                    <a:p>
                      <a:pPr algn="l" fontAlgn="ctr"/>
                      <a:r>
                        <a:rPr lang="fi-FI" sz="1400" b="0" u="none" strike="noStrike" dirty="0">
                          <a:solidFill>
                            <a:srgbClr val="000000"/>
                          </a:solidFill>
                          <a:effectLst/>
                        </a:rPr>
                        <a:t>Nimikesuojaukset </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highlight>
                            <a:srgbClr val="FFFF00"/>
                          </a:highlight>
                        </a:rPr>
                        <a:t>5 478</a:t>
                      </a:r>
                      <a:endParaRPr lang="fi-FI" sz="1400" b="0" i="0" u="none" strike="noStrike" dirty="0">
                        <a:solidFill>
                          <a:srgbClr val="000000"/>
                        </a:solidFill>
                        <a:effectLst/>
                        <a:highlight>
                          <a:srgbClr val="FFFF00"/>
                        </a:highligh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5 102</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highlight>
                            <a:srgbClr val="FFFF00"/>
                          </a:highlight>
                        </a:rPr>
                        <a:t>5 922</a:t>
                      </a:r>
                      <a:endParaRPr lang="fi-FI" sz="1400" b="0" i="0" u="none" strike="noStrike" dirty="0">
                        <a:solidFill>
                          <a:srgbClr val="000000"/>
                        </a:solidFill>
                        <a:effectLst/>
                        <a:highlight>
                          <a:srgbClr val="FFFF00"/>
                        </a:highlight>
                        <a:latin typeface="Arial" panose="020B0604020202020204" pitchFamily="34" charset="0"/>
                      </a:endParaRPr>
                    </a:p>
                  </a:txBody>
                  <a:tcPr marL="6350" marR="6350" marT="6350" marB="0" anchor="ctr"/>
                </a:tc>
                <a:extLst>
                  <a:ext uri="{0D108BD9-81ED-4DB2-BD59-A6C34878D82A}">
                    <a16:rowId xmlns:a16="http://schemas.microsoft.com/office/drawing/2014/main" val="2215109781"/>
                  </a:ext>
                </a:extLst>
              </a:tr>
              <a:tr h="422116">
                <a:tc>
                  <a:txBody>
                    <a:bodyPr/>
                    <a:lstStyle/>
                    <a:p>
                      <a:pPr algn="l" fontAlgn="ctr"/>
                      <a:r>
                        <a:rPr lang="fi-FI" sz="1400" b="1" u="none" strike="noStrike" dirty="0">
                          <a:solidFill>
                            <a:srgbClr val="000000"/>
                          </a:solidFill>
                          <a:effectLst/>
                        </a:rPr>
                        <a:t>Laillistukset ja nimikesuojaukset, joissa tutkinto on suoritettu ulkomailla yhteensä</a:t>
                      </a:r>
                      <a:r>
                        <a:rPr lang="fi-FI" sz="1400" b="0" u="none" strike="noStrike" dirty="0">
                          <a:solidFill>
                            <a:srgbClr val="000000"/>
                          </a:solidFill>
                          <a:effectLst/>
                        </a:rPr>
                        <a:t> </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43</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30</a:t>
                      </a:r>
                      <a:endParaRPr lang="fi-FI" sz="1400" b="1"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1" u="none" strike="noStrike" dirty="0">
                          <a:solidFill>
                            <a:srgbClr val="000000"/>
                          </a:solidFill>
                          <a:effectLst/>
                        </a:rPr>
                        <a:t>27</a:t>
                      </a:r>
                      <a:endParaRPr lang="fi-FI" sz="1400" b="1"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1568579480"/>
                  </a:ext>
                </a:extLst>
              </a:tr>
              <a:tr h="422116">
                <a:tc>
                  <a:txBody>
                    <a:bodyPr/>
                    <a:lstStyle/>
                    <a:p>
                      <a:pPr algn="l" fontAlgn="ctr"/>
                      <a:r>
                        <a:rPr lang="fi-FI" sz="1400" b="0" u="none" strike="noStrike" dirty="0">
                          <a:solidFill>
                            <a:srgbClr val="000000"/>
                          </a:solidFill>
                          <a:effectLst/>
                        </a:rPr>
                        <a:t>Laillistukset </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39</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22</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19</a:t>
                      </a:r>
                      <a:endParaRPr lang="fi-FI" sz="14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2849040055"/>
                  </a:ext>
                </a:extLst>
              </a:tr>
              <a:tr h="422116">
                <a:tc>
                  <a:txBody>
                    <a:bodyPr/>
                    <a:lstStyle/>
                    <a:p>
                      <a:pPr algn="l" fontAlgn="ctr"/>
                      <a:r>
                        <a:rPr lang="fi-FI" sz="1400" b="0" u="none" strike="noStrike" dirty="0">
                          <a:solidFill>
                            <a:srgbClr val="000000"/>
                          </a:solidFill>
                          <a:effectLst/>
                        </a:rPr>
                        <a:t>Nimikesuojaukset  </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4</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8</a:t>
                      </a:r>
                      <a:endParaRPr lang="fi-FI" sz="14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fontAlgn="ctr"/>
                      <a:r>
                        <a:rPr lang="fi-FI" sz="1400" b="0" u="none" strike="noStrike" dirty="0">
                          <a:solidFill>
                            <a:srgbClr val="000000"/>
                          </a:solidFill>
                          <a:effectLst/>
                        </a:rPr>
                        <a:t>8</a:t>
                      </a:r>
                      <a:endParaRPr lang="fi-FI" sz="1400" b="0" i="0" u="none" strike="noStrike" dirty="0">
                        <a:solidFill>
                          <a:srgbClr val="000000"/>
                        </a:solidFill>
                        <a:effectLst/>
                        <a:latin typeface="Arial" panose="020B0604020202020204" pitchFamily="34" charset="0"/>
                      </a:endParaRPr>
                    </a:p>
                  </a:txBody>
                  <a:tcPr marL="6350" marR="6350" marT="6350" marB="0" anchor="ctr"/>
                </a:tc>
                <a:extLst>
                  <a:ext uri="{0D108BD9-81ED-4DB2-BD59-A6C34878D82A}">
                    <a16:rowId xmlns:a16="http://schemas.microsoft.com/office/drawing/2014/main" val="3592173603"/>
                  </a:ext>
                </a:extLst>
              </a:tr>
            </a:tbl>
          </a:graphicData>
        </a:graphic>
      </p:graphicFrame>
      <p:sp>
        <p:nvSpPr>
          <p:cNvPr id="5" name="Dian numeron paikkamerkki 4">
            <a:extLst>
              <a:ext uri="{FF2B5EF4-FFF2-40B4-BE49-F238E27FC236}">
                <a16:creationId xmlns:a16="http://schemas.microsoft.com/office/drawing/2014/main" id="{0DDDD4C4-499D-9C48-5F39-867AA6C9C7A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7302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9CAD3E-E1E6-8192-147B-2F5DE0AEFCC7}"/>
              </a:ext>
            </a:extLst>
          </p:cNvPr>
          <p:cNvSpPr>
            <a:spLocks noGrp="1"/>
          </p:cNvSpPr>
          <p:nvPr>
            <p:ph type="title"/>
          </p:nvPr>
        </p:nvSpPr>
        <p:spPr>
          <a:xfrm>
            <a:off x="941294" y="641350"/>
            <a:ext cx="10170000" cy="825500"/>
          </a:xfrm>
        </p:spPr>
        <p:txBody>
          <a:bodyPr>
            <a:normAutofit fontScale="90000"/>
          </a:bodyPr>
          <a:lstStyle/>
          <a:p>
            <a:r>
              <a:rPr lang="fi-FI" dirty="0"/>
              <a:t>Terhikki ja Suosikki rekisterit </a:t>
            </a:r>
            <a:br>
              <a:rPr lang="fi-FI" dirty="0"/>
            </a:br>
            <a:r>
              <a:rPr lang="fi-FI" dirty="0"/>
              <a:t>- ammattihenkilöiden keskusrekisterit</a:t>
            </a:r>
          </a:p>
        </p:txBody>
      </p:sp>
      <p:sp>
        <p:nvSpPr>
          <p:cNvPr id="4" name="Sisällön paikkamerkki 3">
            <a:extLst>
              <a:ext uri="{FF2B5EF4-FFF2-40B4-BE49-F238E27FC236}">
                <a16:creationId xmlns:a16="http://schemas.microsoft.com/office/drawing/2014/main" id="{4BFD6704-C3E1-B8DA-6A36-BEC8065CD286}"/>
              </a:ext>
            </a:extLst>
          </p:cNvPr>
          <p:cNvSpPr>
            <a:spLocks noGrp="1"/>
          </p:cNvSpPr>
          <p:nvPr>
            <p:ph idx="1"/>
          </p:nvPr>
        </p:nvSpPr>
        <p:spPr>
          <a:xfrm>
            <a:off x="941294" y="1962150"/>
            <a:ext cx="10170000" cy="4049850"/>
          </a:xfrm>
        </p:spPr>
        <p:txBody>
          <a:bodyPr/>
          <a:lstStyle/>
          <a:p>
            <a:r>
              <a:rPr lang="fi-FI" dirty="0"/>
              <a:t>Terveydenhuollon ammattihenkilöiden kokonaislukumäärä vuoden 2023 lopussa oli 546 188 ammattihenkilöä.</a:t>
            </a:r>
          </a:p>
          <a:p>
            <a:r>
              <a:rPr lang="fi-FI" dirty="0"/>
              <a:t>Sosiaalihuollon ammattihenkilöiden kokonaislukumäärä vuoden 2023 lopussa oli 244 142.</a:t>
            </a:r>
          </a:p>
          <a:p>
            <a:r>
              <a:rPr lang="fi-FI" dirty="0"/>
              <a:t>Vuonna 2023 JulkiSuosikkiin ja JulkiTerhikkiin tehtiin yhteensä 2 614 677 onnistunutta hakua (3 113 807 hakua vuonna 2022 ja 2 146 312 hakua vuonna 2021).</a:t>
            </a:r>
          </a:p>
          <a:p>
            <a:r>
              <a:rPr lang="fi-FI" dirty="0"/>
              <a:t>JulkiTerhikki palvelua täydentää vuonna 2021 avattu avoimen datan sivusto www.avoindata.fi.</a:t>
            </a:r>
          </a:p>
          <a:p>
            <a:pPr marL="0" indent="0">
              <a:buNone/>
            </a:pPr>
            <a:endParaRPr lang="fi-FI" dirty="0"/>
          </a:p>
        </p:txBody>
      </p:sp>
      <p:sp>
        <p:nvSpPr>
          <p:cNvPr id="5" name="Dian numeron paikkamerkki 4">
            <a:extLst>
              <a:ext uri="{FF2B5EF4-FFF2-40B4-BE49-F238E27FC236}">
                <a16:creationId xmlns:a16="http://schemas.microsoft.com/office/drawing/2014/main" id="{0DDDD4C4-499D-9C48-5F39-867AA6C9C7A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32</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486484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9CAD3E-E1E6-8192-147B-2F5DE0AEFCC7}"/>
              </a:ext>
            </a:extLst>
          </p:cNvPr>
          <p:cNvSpPr>
            <a:spLocks noGrp="1"/>
          </p:cNvSpPr>
          <p:nvPr>
            <p:ph type="title"/>
          </p:nvPr>
        </p:nvSpPr>
        <p:spPr>
          <a:xfrm>
            <a:off x="941294" y="641350"/>
            <a:ext cx="10170000" cy="825500"/>
          </a:xfrm>
        </p:spPr>
        <p:txBody>
          <a:bodyPr>
            <a:normAutofit fontScale="90000"/>
          </a:bodyPr>
          <a:lstStyle/>
          <a:p>
            <a:r>
              <a:rPr lang="fi-FI" dirty="0"/>
              <a:t>Laillistetun ammattihenkilön tehtävissä toimiminen opiskelijana</a:t>
            </a:r>
          </a:p>
        </p:txBody>
      </p:sp>
      <p:sp>
        <p:nvSpPr>
          <p:cNvPr id="4" name="Sisällön paikkamerkki 3">
            <a:extLst>
              <a:ext uri="{FF2B5EF4-FFF2-40B4-BE49-F238E27FC236}">
                <a16:creationId xmlns:a16="http://schemas.microsoft.com/office/drawing/2014/main" id="{4BFD6704-C3E1-B8DA-6A36-BEC8065CD286}"/>
              </a:ext>
            </a:extLst>
          </p:cNvPr>
          <p:cNvSpPr>
            <a:spLocks noGrp="1"/>
          </p:cNvSpPr>
          <p:nvPr>
            <p:ph idx="1"/>
          </p:nvPr>
        </p:nvSpPr>
        <p:spPr>
          <a:xfrm>
            <a:off x="941294" y="1643974"/>
            <a:ext cx="10170000" cy="4994390"/>
          </a:xfrm>
        </p:spPr>
        <p:txBody>
          <a:bodyPr>
            <a:normAutofit lnSpcReduction="10000"/>
          </a:bodyPr>
          <a:lstStyle/>
          <a:p>
            <a:pPr marL="0" indent="0">
              <a:buNone/>
            </a:pPr>
            <a:r>
              <a:rPr lang="fi-FI" sz="1900" dirty="0"/>
              <a:t>Hammaslääketieteen, lääketieteen ja farmasian alan opiskelijat rekisteröidään</a:t>
            </a:r>
          </a:p>
          <a:p>
            <a:pPr lvl="1"/>
            <a:r>
              <a:rPr lang="fi-FI" sz="1900" u="sng" dirty="0"/>
              <a:t>Työnantaja vastaa siitä, että henkilöllä on suoritettujen opintojen perusteella riittävät edellytykset kyseisen tehtävän hoitamiseen ja kielitaidosta</a:t>
            </a:r>
          </a:p>
          <a:p>
            <a:pPr marL="0" indent="0">
              <a:buNone/>
            </a:pPr>
            <a:r>
              <a:rPr lang="fi-FI" sz="1900" dirty="0"/>
              <a:t>Muut terveydenhuollon laillistettavat ammatit:</a:t>
            </a:r>
          </a:p>
          <a:p>
            <a:pPr>
              <a:buFontTx/>
              <a:buChar char="-"/>
            </a:pPr>
            <a:r>
              <a:rPr lang="fi-FI" sz="1900" dirty="0"/>
              <a:t>hyväksytysti suoritettu 2/3 osaa opinnoista </a:t>
            </a:r>
          </a:p>
          <a:p>
            <a:pPr lvl="1"/>
            <a:r>
              <a:rPr lang="fi-FI" sz="1900" u="sng" dirty="0"/>
              <a:t>Työnantaja vastaa siitä, että henkilöllä on käytännössä saavutetun kokemuksen tai muiden seikkojen perusteella riittävät edellytykset kyseisen tehtävän hoitamiseen ja kielitaidosta</a:t>
            </a:r>
          </a:p>
          <a:p>
            <a:pPr marL="0" indent="0">
              <a:buNone/>
            </a:pPr>
            <a:r>
              <a:rPr lang="fi-FI" sz="1900" dirty="0"/>
              <a:t>Terveydenhuollon toimintayksikkö tai laitoshuoltoa antavassa sosiaalihuollon toimintayksikössä.</a:t>
            </a:r>
          </a:p>
          <a:p>
            <a:pPr marL="0" indent="0">
              <a:buNone/>
            </a:pPr>
            <a:r>
              <a:rPr lang="fi-FI" sz="1900" dirty="0"/>
              <a:t>Johto ja valvonta</a:t>
            </a:r>
          </a:p>
          <a:p>
            <a:pPr marL="0" indent="0">
              <a:buNone/>
            </a:pPr>
            <a:r>
              <a:rPr lang="fi-FI" sz="1900" dirty="0"/>
              <a:t>Edellyttää läsnäoloa oppilaitoksessa</a:t>
            </a:r>
          </a:p>
          <a:p>
            <a:pPr marL="0" indent="0">
              <a:buNone/>
            </a:pPr>
            <a:r>
              <a:rPr lang="fi-FI" sz="1900" dirty="0"/>
              <a:t>Opiskelija ei saa toimia sen jälkeen kun opintojen aloittamisesta on kulunut yli 10 vuotta tai valmistumisesta yli 30 vuorokautta</a:t>
            </a:r>
          </a:p>
          <a:p>
            <a:pPr marL="0" indent="0">
              <a:buNone/>
            </a:pPr>
            <a:endParaRPr lang="fi-FI" dirty="0"/>
          </a:p>
        </p:txBody>
      </p:sp>
      <p:sp>
        <p:nvSpPr>
          <p:cNvPr id="5" name="Dian numeron paikkamerkki 4">
            <a:extLst>
              <a:ext uri="{FF2B5EF4-FFF2-40B4-BE49-F238E27FC236}">
                <a16:creationId xmlns:a16="http://schemas.microsoft.com/office/drawing/2014/main" id="{0DDDD4C4-499D-9C48-5F39-867AA6C9C7AC}"/>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33</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305117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normAutofit/>
          </a:bodyPr>
          <a:lstStyle/>
          <a:p>
            <a:r>
              <a:rPr lang="fi-FI" dirty="0"/>
              <a:t>Terveydenhuollon ammattioikeuden myöntäminen– EU/ETA</a:t>
            </a:r>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649691"/>
            <a:ext cx="10170000" cy="4609707"/>
          </a:xfrm>
        </p:spPr>
        <p:txBody>
          <a:bodyPr/>
          <a:lstStyle/>
          <a:p>
            <a:r>
              <a:rPr lang="fi-FI" dirty="0"/>
              <a:t>Ammattipätevyysdirektiivi (2005/36/EY)</a:t>
            </a:r>
          </a:p>
          <a:p>
            <a:pPr lvl="1">
              <a:spcBef>
                <a:spcPts val="600"/>
              </a:spcBef>
            </a:pPr>
            <a:r>
              <a:rPr lang="fi-FI" sz="1900" dirty="0"/>
              <a:t>Laki ammattipätevyyden tunnustamisesta, laki terveydenhuollon ammattihenkilöistä ja laki sosiaalihuollon ammattihenkilöistä</a:t>
            </a:r>
          </a:p>
          <a:p>
            <a:r>
              <a:rPr lang="fi-FI" sz="2400" b="1" dirty="0"/>
              <a:t>Automaattinen tunnustamisjärjestelmä</a:t>
            </a:r>
          </a:p>
          <a:p>
            <a:pPr lvl="1">
              <a:spcBef>
                <a:spcPts val="600"/>
              </a:spcBef>
            </a:pPr>
            <a:r>
              <a:rPr lang="fi-FI" sz="1900" dirty="0"/>
              <a:t>Lääkäri, hammaslääkäri, proviisori, </a:t>
            </a:r>
            <a:r>
              <a:rPr lang="fi-FI" sz="2000" dirty="0"/>
              <a:t>yleissairaanhoidosta vastaava sairaanhoitaja</a:t>
            </a:r>
            <a:r>
              <a:rPr lang="fi-FI" sz="1900" dirty="0"/>
              <a:t>, kätilö</a:t>
            </a:r>
          </a:p>
          <a:p>
            <a:pPr lvl="1">
              <a:spcBef>
                <a:spcPts val="600"/>
              </a:spcBef>
            </a:pPr>
            <a:r>
              <a:rPr lang="fi-FI" sz="1900" dirty="0"/>
              <a:t>Ammattipätevyyden tunnustamisen edellytyksenä </a:t>
            </a:r>
            <a:r>
              <a:rPr lang="fi-FI" sz="2000" b="1" dirty="0"/>
              <a:t>direktiivin mukaiset asiakirjat</a:t>
            </a:r>
          </a:p>
          <a:p>
            <a:pPr lvl="1">
              <a:spcBef>
                <a:spcPts val="600"/>
              </a:spcBef>
            </a:pPr>
            <a:endParaRPr lang="fi-FI" sz="2000" b="1" dirty="0"/>
          </a:p>
          <a:p>
            <a:pPr lvl="1">
              <a:spcBef>
                <a:spcPts val="600"/>
              </a:spcBef>
            </a:pPr>
            <a:r>
              <a:rPr lang="fi-FI" sz="2000" b="1" u="sng" dirty="0"/>
              <a:t>Huom työnantaja: Eivät tunne suomalaista palvelujärjestelmää</a:t>
            </a:r>
          </a:p>
          <a:p>
            <a:pPr marL="0" indent="0">
              <a:buNone/>
            </a:pPr>
            <a:endParaRPr lang="fi-FI"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34</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18265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normAutofit/>
          </a:bodyPr>
          <a:lstStyle/>
          <a:p>
            <a:r>
              <a:rPr lang="fi-FI" dirty="0"/>
              <a:t>Terveydenhuollon ja sosiaalihuollon ammattioikeuden myöntäminen– EU/ETA</a:t>
            </a:r>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649691"/>
            <a:ext cx="10170000" cy="5208309"/>
          </a:xfrm>
        </p:spPr>
        <p:txBody>
          <a:bodyPr>
            <a:normAutofit/>
          </a:bodyPr>
          <a:lstStyle/>
          <a:p>
            <a:pPr marL="0" indent="0">
              <a:buNone/>
            </a:pPr>
            <a:r>
              <a:rPr lang="fi-FI" b="1" dirty="0"/>
              <a:t>Yleinen tunnustamisjärjestelmä</a:t>
            </a:r>
          </a:p>
          <a:p>
            <a:pPr marL="0" indent="0">
              <a:buNone/>
            </a:pPr>
            <a:endParaRPr lang="fi-FI" b="1" dirty="0"/>
          </a:p>
          <a:p>
            <a:r>
              <a:rPr lang="fi-FI" dirty="0"/>
              <a:t>Muut ammatit terveydenhuollon ammatit (+ em. jos eivät täytä automaattisen tunnustamisjärjestelmän edellytyksiä) ja sosiaalihuollon EU/ETA + 3 maa</a:t>
            </a:r>
          </a:p>
          <a:p>
            <a:r>
              <a:rPr lang="fi-FI" dirty="0"/>
              <a:t>Verrataan suomalaiseen vastaavaan koulutukseen – ”olennaiset erot”</a:t>
            </a:r>
          </a:p>
          <a:p>
            <a:r>
              <a:rPr lang="fi-FI" dirty="0"/>
              <a:t>Tarvittaessa asiantuntijalausunto ao. koulutusta järjestävältä oppilaitokselta</a:t>
            </a:r>
          </a:p>
          <a:p>
            <a:r>
              <a:rPr lang="fi-FI" dirty="0"/>
              <a:t>Korvaavat toimenpiteet – sopeutumisaika (max. 3v) ja kelpoisuuskoe </a:t>
            </a:r>
          </a:p>
          <a:p>
            <a:r>
              <a:rPr lang="fi-FI" dirty="0"/>
              <a:t>Sopeutumisaika on työskentelyä ammatissa toisen johdon ja valvonnan alaisena:</a:t>
            </a:r>
          </a:p>
          <a:p>
            <a:pPr lvl="1"/>
            <a:r>
              <a:rPr lang="fi-FI" dirty="0"/>
              <a:t>Valvira määrää sopeutumisajan pituuden ja tehtävät apunaan oppilaitoksen lausunto</a:t>
            </a:r>
          </a:p>
          <a:p>
            <a:pPr lvl="1"/>
            <a:r>
              <a:rPr lang="fi-FI" dirty="0"/>
              <a:t>Valvira määrää työnantajan esityksestä ohjaajan</a:t>
            </a:r>
          </a:p>
          <a:p>
            <a:pPr lvl="1"/>
            <a:r>
              <a:rPr lang="fi-FI" dirty="0"/>
              <a:t>Ohjaajan arvio hakijan ammattitaidosta sopeutumisajan jälkeen</a:t>
            </a:r>
          </a:p>
          <a:p>
            <a:pPr marL="0" indent="0">
              <a:buNone/>
            </a:pPr>
            <a:endParaRPr lang="fi-FI" dirty="0"/>
          </a:p>
          <a:p>
            <a:endParaRPr lang="fi-FI" dirty="0"/>
          </a:p>
          <a:p>
            <a:endParaRPr lang="fi-FI" dirty="0"/>
          </a:p>
          <a:p>
            <a:pPr marL="0" indent="0">
              <a:buNone/>
            </a:pPr>
            <a:endParaRPr lang="fi-FI"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35</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9622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lstStyle/>
          <a:p>
            <a:r>
              <a:rPr lang="fi-FI" dirty="0"/>
              <a:t> Ammattioikeuden myöntäminen – EU/ETA</a:t>
            </a:r>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649691"/>
            <a:ext cx="10170000" cy="4609707"/>
          </a:xfrm>
        </p:spPr>
        <p:txBody>
          <a:bodyPr>
            <a:normAutofit/>
          </a:bodyPr>
          <a:lstStyle/>
          <a:p>
            <a:pPr marL="0" indent="0">
              <a:buNone/>
            </a:pPr>
            <a:endParaRPr lang="fi-FI" dirty="0"/>
          </a:p>
          <a:p>
            <a:pPr marL="0" indent="0">
              <a:buNone/>
            </a:pPr>
            <a:r>
              <a:rPr lang="fi-FI" dirty="0"/>
              <a:t>Jos terveydenhuollon ammattioikeus hakijalla ei ole kielitaitoa:</a:t>
            </a:r>
          </a:p>
          <a:p>
            <a:r>
              <a:rPr lang="fi-FI" dirty="0"/>
              <a:t>Valvira voi perustellusta syystä tarkistaa hakijan kielitaidon / pyytää hakijalta todistuksen suomen tai ruotsin kielen taidosta (YKI 3)</a:t>
            </a:r>
          </a:p>
          <a:p>
            <a:r>
              <a:rPr lang="fi-FI" dirty="0"/>
              <a:t>Jos ei hallitse kieltä, Valvira tekee ammattipätevyyden tunnustamista koskevan päätöksen, joka ei anna oikeutta harjoittaa ammattia</a:t>
            </a:r>
          </a:p>
          <a:p>
            <a:pPr marL="0" indent="0">
              <a:buNone/>
            </a:pPr>
            <a:r>
              <a:rPr lang="fi-FI" dirty="0"/>
              <a:t>Sosiaalihuollon ammattioikeushakijalta, joka on kouluttautunut EU/ETA-alueella Valvira ei voi tarkistaa kielitaitoa</a:t>
            </a:r>
          </a:p>
          <a:p>
            <a:pPr marL="0" indent="0">
              <a:buNone/>
            </a:pPr>
            <a:endParaRPr lang="fi-FI" dirty="0"/>
          </a:p>
          <a:p>
            <a:pPr marL="0" indent="0">
              <a:buNone/>
            </a:pPr>
            <a:r>
              <a:rPr lang="fi-FI" b="1" u="sng" dirty="0"/>
              <a:t>Huom! Kielitaidon tarkistaminen on aina työnantajan vastuulla</a:t>
            </a:r>
          </a:p>
          <a:p>
            <a:pPr marL="0" indent="0">
              <a:buNone/>
            </a:pPr>
            <a:endParaRPr lang="fi-FI"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36</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812256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normAutofit/>
          </a:bodyPr>
          <a:lstStyle/>
          <a:p>
            <a:r>
              <a:rPr lang="fi-FI" dirty="0"/>
              <a:t>Terveydenhuollon ammattioikeuden myöntäminen – EU/ETA-alueen </a:t>
            </a:r>
            <a:r>
              <a:rPr lang="fi-FI"/>
              <a:t>ulkopuolella kouluttautuneet</a:t>
            </a:r>
            <a:endParaRPr lang="fi-FI" dirty="0"/>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649691"/>
            <a:ext cx="10170000" cy="4609707"/>
          </a:xfrm>
        </p:spPr>
        <p:txBody>
          <a:bodyPr/>
          <a:lstStyle/>
          <a:p>
            <a:endParaRPr lang="fi-FI" dirty="0"/>
          </a:p>
          <a:p>
            <a:r>
              <a:rPr lang="fi-FI" dirty="0"/>
              <a:t>EU/ETA –alueen ulkopuolella suoritettua tutkintoa </a:t>
            </a:r>
            <a:r>
              <a:rPr lang="fi-FI" b="1" dirty="0"/>
              <a:t>verrataan suomalaiseen vastaavaan tutkintoon</a:t>
            </a:r>
          </a:p>
          <a:p>
            <a:pPr lvl="1">
              <a:spcBef>
                <a:spcPts val="0"/>
              </a:spcBef>
            </a:pPr>
            <a:r>
              <a:rPr lang="fi-FI" sz="1900" dirty="0"/>
              <a:t>Tulee olla samaan ammattiin johtava koulutusta</a:t>
            </a:r>
          </a:p>
          <a:p>
            <a:pPr lvl="1">
              <a:spcBef>
                <a:spcPts val="0"/>
              </a:spcBef>
            </a:pPr>
            <a:r>
              <a:rPr lang="fi-FI" sz="1900" dirty="0"/>
              <a:t>Tarvittaessa pyydetään asiantuntijalausunto koulutusta järjestävältä taholta</a:t>
            </a:r>
          </a:p>
          <a:p>
            <a:r>
              <a:rPr lang="fi-FI" dirty="0"/>
              <a:t>Päätös lisäopinnoista ja harjoittelusta</a:t>
            </a:r>
          </a:p>
          <a:p>
            <a:r>
              <a:rPr lang="fi-FI" dirty="0"/>
              <a:t>Kielitaito (YKI3) ammattioikeuden saamisen edellytyksenä</a:t>
            </a:r>
          </a:p>
          <a:p>
            <a:pPr lvl="1"/>
            <a:r>
              <a:rPr lang="fi-FI" sz="1500" dirty="0"/>
              <a:t>HUOM. Ammattihenkilölaki 15 a §: Terveydenhuollon ammattihenkilöllä tulee olla hänen hoitamiensa tehtävien edellyttämä riittävä kielitaito. Terveydenhuollon ammattihenkilön </a:t>
            </a:r>
            <a:r>
              <a:rPr lang="fi-FI" sz="1500" u="sng" dirty="0"/>
              <a:t>työnantajan tulee varmistua siitä, että terveydenhuollon ammattihenkilön kielitaito on hänen tehtäviensä edellyttämällä riittävällä tasolla. </a:t>
            </a:r>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739458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lstStyle/>
          <a:p>
            <a:r>
              <a:rPr lang="fi-FI" dirty="0"/>
              <a:t>Ammattioikeuden myöntäminen – EU/ETA-alueen ulkopuolinen lääkäri</a:t>
            </a:r>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649691"/>
            <a:ext cx="10170000" cy="4609707"/>
          </a:xfrm>
        </p:spPr>
        <p:txBody>
          <a:bodyPr/>
          <a:lstStyle/>
          <a:p>
            <a:r>
              <a:rPr lang="fi-FI" sz="1600" dirty="0"/>
              <a:t>Ulkomailla suoritettu, tietyt edellytykset täyttävä lääkärin ammattiin johtava koulutus</a:t>
            </a:r>
          </a:p>
          <a:p>
            <a:r>
              <a:rPr lang="fi-FI" sz="1600" dirty="0"/>
              <a:t>Vähintään kuuden kuukauden lääkäriharjoittelu julkisyhteisöjen (valtio, kunta, kuntayhtymä) ylläpitämässä suomalaisessa sairaalassa tai terveyskeskuksessa</a:t>
            </a:r>
          </a:p>
          <a:p>
            <a:r>
              <a:rPr lang="fi-FI" sz="1600" dirty="0"/>
              <a:t>Riittävä kielitaito (YKI 3 ennen 1 tenttiä ja YKI 4 ennen potilastenttiä)</a:t>
            </a:r>
          </a:p>
          <a:p>
            <a:r>
              <a:rPr lang="fi-FI" sz="1600" dirty="0"/>
              <a:t>Kolmeosainen kuulustelu (kliininen kuulustelu, suomalainen terveydenhuolto-kuulustelu, potilastentti)</a:t>
            </a:r>
          </a:p>
          <a:p>
            <a:r>
              <a:rPr lang="fi-FI" sz="1600" dirty="0"/>
              <a:t>Toimiluvat:</a:t>
            </a:r>
          </a:p>
          <a:p>
            <a:pPr lvl="1"/>
            <a:r>
              <a:rPr lang="fi-FI" sz="1600" dirty="0"/>
              <a:t>Ensimmäisen kuulustelun suorittamisen jälkeen voidaan myöntää rajoitettu toimilupa työskennellä julkisyhteisön ylläpitämässä sairaalassa. </a:t>
            </a:r>
          </a:p>
          <a:p>
            <a:pPr lvl="1"/>
            <a:r>
              <a:rPr lang="fi-FI" sz="1600" dirty="0"/>
              <a:t>Toisen kuulustelun jälkeen rajoitettu toimilupa voidaan myöntää myös terveyskeskuksessa työskentelyä varten.</a:t>
            </a:r>
          </a:p>
          <a:p>
            <a:pPr lvl="1"/>
            <a:r>
              <a:rPr lang="fi-FI" sz="1600" dirty="0"/>
              <a:t>Korkeintaan kuudeksi kuukaudeksi kerrallaan. </a:t>
            </a:r>
          </a:p>
          <a:p>
            <a:pPr lvl="1"/>
            <a:r>
              <a:rPr lang="fi-FI" sz="1600" dirty="0"/>
              <a:t>Yhteensä enintään kahden vuoden ajaksi.</a:t>
            </a:r>
          </a:p>
          <a:p>
            <a:endParaRPr lang="fi-FI" sz="1500"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38</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02109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65126"/>
            <a:ext cx="10170000" cy="1124310"/>
          </a:xfrm>
        </p:spPr>
        <p:txBody>
          <a:bodyPr>
            <a:normAutofit/>
          </a:bodyPr>
          <a:lstStyle/>
          <a:p>
            <a:r>
              <a:rPr lang="fi-FI" dirty="0"/>
              <a:t>Ammattioikeuden myöntäminen – EU/ETA-alueen ulkopuolinen hammaslääkäri</a:t>
            </a:r>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1649691"/>
            <a:ext cx="10170000" cy="4609707"/>
          </a:xfrm>
        </p:spPr>
        <p:txBody>
          <a:bodyPr/>
          <a:lstStyle/>
          <a:p>
            <a:r>
              <a:rPr lang="fi-FI" sz="2000" dirty="0"/>
              <a:t>Ulkomailla suoritettu, tietyt edellytykset täyttävä hammaslääkärin ammattiin johtava koulutus</a:t>
            </a:r>
          </a:p>
          <a:p>
            <a:r>
              <a:rPr lang="fi-FI" sz="2000" dirty="0"/>
              <a:t>Vähintään kolmen kuukauden hammaslääkäriharjoittelu (julkisen terveydenhuollon toimintayksikössä)</a:t>
            </a:r>
          </a:p>
          <a:p>
            <a:pPr lvl="1"/>
            <a:r>
              <a:rPr lang="fi-FI" sz="2000" dirty="0"/>
              <a:t>voidaan hyväksyä kuuden kuukauden mittainen harjoittelu hammashoitajan tehtävissä</a:t>
            </a:r>
          </a:p>
          <a:p>
            <a:r>
              <a:rPr lang="fi-FI" sz="2000" dirty="0"/>
              <a:t>Riittävä kielitaito (YKI 3)</a:t>
            </a:r>
          </a:p>
          <a:p>
            <a:r>
              <a:rPr lang="fi-FI" sz="2000" dirty="0"/>
              <a:t>Kuulustelut</a:t>
            </a:r>
          </a:p>
          <a:p>
            <a:r>
              <a:rPr lang="fi-FI" sz="2000" dirty="0"/>
              <a:t>Helsingin yliopiston suu- ja leukasairauksien osastolla</a:t>
            </a:r>
          </a:p>
          <a:p>
            <a:r>
              <a:rPr lang="fi-FI" sz="2000" dirty="0"/>
              <a:t>Kuulustelujen jälkeen toimilupa-kausi (1 vuosi)</a:t>
            </a:r>
          </a:p>
          <a:p>
            <a:endParaRPr lang="fi-FI" sz="1500" dirty="0"/>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39</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841402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01D10E6-6E5A-430D-2D2E-DCBF85F32A5D}"/>
              </a:ext>
            </a:extLst>
          </p:cNvPr>
          <p:cNvSpPr>
            <a:spLocks noGrp="1"/>
          </p:cNvSpPr>
          <p:nvPr>
            <p:ph type="title"/>
          </p:nvPr>
        </p:nvSpPr>
        <p:spPr/>
        <p:txBody>
          <a:bodyPr/>
          <a:lstStyle/>
          <a:p>
            <a:r>
              <a:rPr lang="fi-FI" dirty="0"/>
              <a:t>Viranomaisvalvonnasta</a:t>
            </a:r>
          </a:p>
        </p:txBody>
      </p:sp>
      <p:sp>
        <p:nvSpPr>
          <p:cNvPr id="3" name="Sisällön paikkamerkki 2">
            <a:extLst>
              <a:ext uri="{FF2B5EF4-FFF2-40B4-BE49-F238E27FC236}">
                <a16:creationId xmlns:a16="http://schemas.microsoft.com/office/drawing/2014/main" id="{53233A2B-7F91-DA50-E9F9-A3D420DEEE99}"/>
              </a:ext>
            </a:extLst>
          </p:cNvPr>
          <p:cNvSpPr>
            <a:spLocks noGrp="1"/>
          </p:cNvSpPr>
          <p:nvPr>
            <p:ph idx="1"/>
          </p:nvPr>
        </p:nvSpPr>
        <p:spPr>
          <a:xfrm>
            <a:off x="941294" y="2286000"/>
            <a:ext cx="10170000" cy="3726000"/>
          </a:xfrm>
        </p:spPr>
        <p:txBody>
          <a:bodyPr/>
          <a:lstStyle/>
          <a:p>
            <a:r>
              <a:rPr lang="fi-FI" dirty="0"/>
              <a:t>Ennakkovalvonta</a:t>
            </a:r>
          </a:p>
          <a:p>
            <a:pPr lvl="1"/>
            <a:r>
              <a:rPr lang="fi-FI" dirty="0"/>
              <a:t>Lupa/rekisteröinti</a:t>
            </a:r>
          </a:p>
          <a:p>
            <a:r>
              <a:rPr lang="fi-FI" dirty="0"/>
              <a:t>Suunnitelmallinen valvonta</a:t>
            </a:r>
          </a:p>
          <a:p>
            <a:pPr lvl="1"/>
            <a:r>
              <a:rPr lang="fi-FI" dirty="0"/>
              <a:t>mm. sosiaali- ja terveydenhuollon valvontaohjelma</a:t>
            </a:r>
          </a:p>
          <a:p>
            <a:r>
              <a:rPr lang="fi-FI" dirty="0"/>
              <a:t>Reaktiivinen valvonta </a:t>
            </a:r>
          </a:p>
          <a:p>
            <a:pPr lvl="1"/>
            <a:r>
              <a:rPr lang="fi-FI" dirty="0"/>
              <a:t>Yksittäistapausten toiminnanaikainen ja jälkikäteinen valvonta</a:t>
            </a:r>
          </a:p>
          <a:p>
            <a:r>
              <a:rPr lang="fi-FI" dirty="0"/>
              <a:t>Ohjaus ja neuvonta</a:t>
            </a:r>
          </a:p>
          <a:p>
            <a:pPr marL="358775" lvl="1" indent="0">
              <a:buNone/>
            </a:pPr>
            <a:endParaRPr lang="fi-FI" dirty="0"/>
          </a:p>
          <a:p>
            <a:endParaRPr lang="fi-FI" dirty="0"/>
          </a:p>
        </p:txBody>
      </p:sp>
      <p:sp>
        <p:nvSpPr>
          <p:cNvPr id="5" name="Päivämäärän paikkamerkki 4">
            <a:extLst>
              <a:ext uri="{FF2B5EF4-FFF2-40B4-BE49-F238E27FC236}">
                <a16:creationId xmlns:a16="http://schemas.microsoft.com/office/drawing/2014/main" id="{4F34D91A-FBA3-BFE1-4F17-E7D8D42733EC}"/>
              </a:ext>
            </a:extLst>
          </p:cNvPr>
          <p:cNvSpPr>
            <a:spLocks noGrp="1"/>
          </p:cNvSpPr>
          <p:nvPr>
            <p:ph type="dt" sz="half" idx="10"/>
          </p:nvPr>
        </p:nvSpPr>
        <p:spPr/>
        <p:txBody>
          <a:bodyPr/>
          <a:lstStyle/>
          <a:p>
            <a:r>
              <a:rPr lang="fi-FI"/>
              <a:t>21.11.2024</a:t>
            </a:r>
            <a:endParaRPr lang="fi-FI" dirty="0"/>
          </a:p>
        </p:txBody>
      </p:sp>
    </p:spTree>
    <p:extLst>
      <p:ext uri="{BB962C8B-B14F-4D97-AF65-F5344CB8AC3E}">
        <p14:creationId xmlns:p14="http://schemas.microsoft.com/office/powerpoint/2010/main" val="3603905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6291A0C-36E2-BC89-19BC-7B738FEF39FA}"/>
              </a:ext>
            </a:extLst>
          </p:cNvPr>
          <p:cNvSpPr>
            <a:spLocks noGrp="1"/>
          </p:cNvSpPr>
          <p:nvPr>
            <p:ph type="title"/>
          </p:nvPr>
        </p:nvSpPr>
        <p:spPr>
          <a:xfrm>
            <a:off x="941294" y="365126"/>
            <a:ext cx="10170000" cy="1096030"/>
          </a:xfrm>
        </p:spPr>
        <p:txBody>
          <a:bodyPr/>
          <a:lstStyle/>
          <a:p>
            <a:r>
              <a:rPr lang="fi-FI" dirty="0"/>
              <a:t>EU/ETA-alueen ulkopuolella kouluttautuneet sairaanhoitajat</a:t>
            </a:r>
          </a:p>
        </p:txBody>
      </p:sp>
      <p:sp>
        <p:nvSpPr>
          <p:cNvPr id="3" name="Sisällön paikkamerkki 2">
            <a:extLst>
              <a:ext uri="{FF2B5EF4-FFF2-40B4-BE49-F238E27FC236}">
                <a16:creationId xmlns:a16="http://schemas.microsoft.com/office/drawing/2014/main" id="{6C8CFEEC-77D2-4F33-538F-D1323AD33C4E}"/>
              </a:ext>
            </a:extLst>
          </p:cNvPr>
          <p:cNvSpPr>
            <a:spLocks noGrp="1"/>
          </p:cNvSpPr>
          <p:nvPr>
            <p:ph idx="1"/>
          </p:nvPr>
        </p:nvSpPr>
        <p:spPr>
          <a:xfrm>
            <a:off x="941294" y="1687398"/>
            <a:ext cx="10170000" cy="4960393"/>
          </a:xfrm>
        </p:spPr>
        <p:txBody>
          <a:bodyPr/>
          <a:lstStyle/>
          <a:p>
            <a:r>
              <a:rPr lang="fi-FI" sz="2400" dirty="0"/>
              <a:t>Ammattikorkeakouluilla erilaisia hankkeita mm.:</a:t>
            </a:r>
          </a:p>
          <a:p>
            <a:pPr lvl="1">
              <a:spcBef>
                <a:spcPts val="600"/>
              </a:spcBef>
            </a:pPr>
            <a:r>
              <a:rPr lang="fi-FI" sz="1700" dirty="0"/>
              <a:t>Laurea: </a:t>
            </a:r>
            <a:r>
              <a:rPr lang="fi-FI" sz="1700" dirty="0">
                <a:hlinkClick r:id="rId2" tooltip="Avautuu uudessa välilehdessä"/>
              </a:rPr>
              <a:t>Sairaanhoitajaksi Suomessa (laurea.fi)</a:t>
            </a:r>
            <a:r>
              <a:rPr lang="fi-FI" sz="1700" dirty="0"/>
              <a:t> (OAMK, Savonia, TAMK, Turku AMK)</a:t>
            </a:r>
          </a:p>
          <a:p>
            <a:pPr lvl="1">
              <a:spcBef>
                <a:spcPts val="600"/>
              </a:spcBef>
            </a:pPr>
            <a:r>
              <a:rPr lang="fi-FI" sz="1700" dirty="0"/>
              <a:t>Diak: </a:t>
            </a:r>
            <a:r>
              <a:rPr lang="fi-FI" sz="1700" dirty="0">
                <a:hlinkClick r:id="rId3" tooltip="Avautuu uudessa välilehdessä"/>
              </a:rPr>
              <a:t>Sairaanhoitajien </a:t>
            </a:r>
            <a:r>
              <a:rPr lang="fi-FI" sz="1700" dirty="0" err="1">
                <a:hlinkClick r:id="rId3" tooltip="Avautuu uudessa välilehdessä"/>
              </a:rPr>
              <a:t>pätevöitysmiskoulutus</a:t>
            </a:r>
            <a:r>
              <a:rPr lang="fi-FI" sz="1700" dirty="0">
                <a:hlinkClick r:id="rId3" tooltip="Avautuu uudessa välilehdessä"/>
              </a:rPr>
              <a:t> (diak.fi)</a:t>
            </a:r>
            <a:endParaRPr lang="fi-FI" sz="1700" dirty="0"/>
          </a:p>
          <a:p>
            <a:pPr lvl="1">
              <a:spcBef>
                <a:spcPts val="600"/>
              </a:spcBef>
            </a:pPr>
            <a:r>
              <a:rPr lang="fi-FI" sz="1700" dirty="0"/>
              <a:t>Metropolia: </a:t>
            </a:r>
            <a:r>
              <a:rPr lang="fi-FI" sz="1700" dirty="0">
                <a:hlinkClick r:id="rId4" tooltip="Avautuu uudessa välilehdessä"/>
              </a:rPr>
              <a:t>Sairaanhoitajien pätevöitymiskoulutus maahanmuuttajille (metropolia.fi)</a:t>
            </a:r>
            <a:endParaRPr lang="fi-FI" sz="1700" dirty="0"/>
          </a:p>
          <a:p>
            <a:pPr lvl="1">
              <a:spcBef>
                <a:spcPts val="600"/>
              </a:spcBef>
            </a:pPr>
            <a:r>
              <a:rPr lang="fi-FI" sz="1700" dirty="0"/>
              <a:t>SAILA 1 ja 2 </a:t>
            </a:r>
            <a:r>
              <a:rPr lang="fi-FI" sz="1700" dirty="0">
                <a:hlinkClick r:id="rId5"/>
              </a:rPr>
              <a:t>https://www.metropolia.fi/fi/tutkimus-kehitys-ja-innovaatiot/hankkeet/sairaanhoitajan-laillistamispolku</a:t>
            </a:r>
            <a:r>
              <a:rPr lang="fi-FI" sz="1700" dirty="0"/>
              <a:t> </a:t>
            </a:r>
            <a:endParaRPr lang="fi-FI" sz="2100" dirty="0"/>
          </a:p>
        </p:txBody>
      </p:sp>
      <p:sp>
        <p:nvSpPr>
          <p:cNvPr id="4" name="Dian numeron paikkamerkki 3">
            <a:extLst>
              <a:ext uri="{FF2B5EF4-FFF2-40B4-BE49-F238E27FC236}">
                <a16:creationId xmlns:a16="http://schemas.microsoft.com/office/drawing/2014/main" id="{8BDF96D0-7008-A7B0-C5A7-7CA98B64FD48}"/>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40</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01047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4E0059-EAD5-46D6-A2D8-C22E0C9192AA}"/>
              </a:ext>
            </a:extLst>
          </p:cNvPr>
          <p:cNvSpPr>
            <a:spLocks noGrp="1"/>
          </p:cNvSpPr>
          <p:nvPr>
            <p:ph type="title"/>
          </p:nvPr>
        </p:nvSpPr>
        <p:spPr>
          <a:xfrm>
            <a:off x="941294" y="317992"/>
            <a:ext cx="10170000" cy="1482528"/>
          </a:xfrm>
        </p:spPr>
        <p:txBody>
          <a:bodyPr>
            <a:normAutofit/>
          </a:bodyPr>
          <a:lstStyle/>
          <a:p>
            <a:r>
              <a:rPr lang="fi-FI" dirty="0"/>
              <a:t>Tavoitteena valtakunnallinen, pysyvä ”pätevöitymispolku” EU/</a:t>
            </a:r>
            <a:r>
              <a:rPr lang="fi-FI" noProof="0" dirty="0"/>
              <a:t>ETA-alueen ulkopuolella kouluttautuneille sairaanhoitajille</a:t>
            </a:r>
            <a:endParaRPr lang="fi-FI" dirty="0"/>
          </a:p>
        </p:txBody>
      </p:sp>
      <p:sp>
        <p:nvSpPr>
          <p:cNvPr id="3" name="Sisällön paikkamerkki 2">
            <a:extLst>
              <a:ext uri="{FF2B5EF4-FFF2-40B4-BE49-F238E27FC236}">
                <a16:creationId xmlns:a16="http://schemas.microsoft.com/office/drawing/2014/main" id="{379245D1-6679-436F-A054-E1EFE352F103}"/>
              </a:ext>
            </a:extLst>
          </p:cNvPr>
          <p:cNvSpPr>
            <a:spLocks noGrp="1"/>
          </p:cNvSpPr>
          <p:nvPr>
            <p:ph idx="1"/>
          </p:nvPr>
        </p:nvSpPr>
        <p:spPr>
          <a:xfrm>
            <a:off x="941294" y="2017336"/>
            <a:ext cx="10170000" cy="4242062"/>
          </a:xfrm>
        </p:spPr>
        <p:txBody>
          <a:bodyPr/>
          <a:lstStyle/>
          <a:p>
            <a:r>
              <a:rPr lang="fi-FI" dirty="0"/>
              <a:t>Poikkihallinnollinen yhteistyö: STM, OKM, TEM, Valvira, Migri</a:t>
            </a:r>
          </a:p>
          <a:p>
            <a:pPr lvl="1">
              <a:spcBef>
                <a:spcPts val="600"/>
              </a:spcBef>
            </a:pPr>
            <a:r>
              <a:rPr lang="fi-FI" dirty="0"/>
              <a:t>Tiekartta 2022–2027 : Sote-alan henkilöstön riittävyyden ja saatavuuden turvaaminen: </a:t>
            </a:r>
            <a:r>
              <a:rPr lang="fi-FI" dirty="0">
                <a:hlinkClick r:id="rId2"/>
              </a:rPr>
              <a:t>https://julkaisut.valtioneuvosto.fi/handle/10024/164634</a:t>
            </a:r>
            <a:r>
              <a:rPr lang="fi-FI" dirty="0"/>
              <a:t> </a:t>
            </a:r>
          </a:p>
          <a:p>
            <a:r>
              <a:rPr lang="fi-FI" dirty="0"/>
              <a:t>Pätevöitymiskoulutuksen järjestäminen vastuutetaan ja resursoidaan korkeakoulujen tehtäväksi.</a:t>
            </a:r>
          </a:p>
          <a:p>
            <a:pPr lvl="1">
              <a:spcBef>
                <a:spcPts val="600"/>
              </a:spcBef>
            </a:pPr>
            <a:r>
              <a:rPr lang="fi-FI" dirty="0"/>
              <a:t>Pätevöittävien koulutusten tarjonta on jatkossa pysyvää.</a:t>
            </a:r>
          </a:p>
        </p:txBody>
      </p:sp>
      <p:sp>
        <p:nvSpPr>
          <p:cNvPr id="4" name="Dian numeron paikkamerkki 3">
            <a:extLst>
              <a:ext uri="{FF2B5EF4-FFF2-40B4-BE49-F238E27FC236}">
                <a16:creationId xmlns:a16="http://schemas.microsoft.com/office/drawing/2014/main" id="{4E287C88-0390-4FDD-B95A-ABB1BA6C80B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41</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2141935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8BA14E-0EEB-967F-C8BA-D2CF434E2777}"/>
              </a:ext>
            </a:extLst>
          </p:cNvPr>
          <p:cNvSpPr>
            <a:spLocks noGrp="1"/>
          </p:cNvSpPr>
          <p:nvPr>
            <p:ph type="title"/>
          </p:nvPr>
        </p:nvSpPr>
        <p:spPr>
          <a:xfrm>
            <a:off x="941294" y="365125"/>
            <a:ext cx="10170000" cy="1116203"/>
          </a:xfrm>
        </p:spPr>
        <p:txBody>
          <a:bodyPr/>
          <a:lstStyle/>
          <a:p>
            <a:r>
              <a:rPr lang="fi-FI" dirty="0"/>
              <a:t>Hallitusohjelma - kansainvälinen rekrytointi</a:t>
            </a:r>
          </a:p>
        </p:txBody>
      </p:sp>
      <p:sp>
        <p:nvSpPr>
          <p:cNvPr id="3" name="Sisällön paikkamerkki 2">
            <a:extLst>
              <a:ext uri="{FF2B5EF4-FFF2-40B4-BE49-F238E27FC236}">
                <a16:creationId xmlns:a16="http://schemas.microsoft.com/office/drawing/2014/main" id="{213C4B5F-1F25-0E88-32F9-A8D99B57706A}"/>
              </a:ext>
            </a:extLst>
          </p:cNvPr>
          <p:cNvSpPr>
            <a:spLocks noGrp="1"/>
          </p:cNvSpPr>
          <p:nvPr>
            <p:ph idx="1"/>
          </p:nvPr>
        </p:nvSpPr>
        <p:spPr>
          <a:xfrm>
            <a:off x="941294" y="1847088"/>
            <a:ext cx="10170000" cy="4509262"/>
          </a:xfrm>
        </p:spPr>
        <p:txBody>
          <a:bodyPr/>
          <a:lstStyle/>
          <a:p>
            <a:r>
              <a:rPr lang="fi-FI" b="1" dirty="0"/>
              <a:t>Nopeutetaan ja sujuvoitetaan</a:t>
            </a:r>
            <a:r>
              <a:rPr lang="fi-FI" dirty="0"/>
              <a:t> EU/ETA-maiden ulkopuolella koulutettujen ammattihenkilöiden ammattioikeuden saamista.</a:t>
            </a:r>
          </a:p>
          <a:p>
            <a:r>
              <a:rPr lang="fi-FI" dirty="0"/>
              <a:t>Selvitetään mahdollisuudet toteuttaa kansallinen </a:t>
            </a:r>
            <a:r>
              <a:rPr lang="fi-FI" b="1" dirty="0"/>
              <a:t>yhtenäinen kielikoulutus</a:t>
            </a:r>
            <a:r>
              <a:rPr lang="fi-FI" dirty="0"/>
              <a:t>.</a:t>
            </a:r>
          </a:p>
          <a:p>
            <a:r>
              <a:rPr lang="fi-FI" dirty="0"/>
              <a:t>Osaavan ja koulutetun työvoiman vajeeseen puututaan muun muassa </a:t>
            </a:r>
            <a:r>
              <a:rPr lang="fi-FI" b="1" dirty="0"/>
              <a:t>sujuvoittamalla</a:t>
            </a:r>
            <a:r>
              <a:rPr lang="fi-FI" dirty="0"/>
              <a:t> </a:t>
            </a:r>
            <a:r>
              <a:rPr lang="fi-FI" b="1" dirty="0"/>
              <a:t>ulkomaisten tutkintojen tunnustamista </a:t>
            </a:r>
            <a:r>
              <a:rPr lang="fi-FI" dirty="0"/>
              <a:t>ja panostamalla lähtömaakoulutuksiin</a:t>
            </a:r>
          </a:p>
          <a:p>
            <a:r>
              <a:rPr lang="fi-FI" dirty="0"/>
              <a:t>Tutkintojen tunnustamisen </a:t>
            </a:r>
            <a:r>
              <a:rPr lang="fi-FI" b="1" dirty="0"/>
              <a:t>käsittelyaikoja sujuvoitetaan</a:t>
            </a:r>
            <a:r>
              <a:rPr lang="fi-FI" dirty="0"/>
              <a:t>.</a:t>
            </a:r>
          </a:p>
          <a:p>
            <a:r>
              <a:rPr lang="fi-FI" dirty="0"/>
              <a:t>Hallitus saattaa voimaan pysyviä ja vaihtoehtoisia malleja ulkomaisten tukintojen täydentämiseksi, esimerkkinä näyttötutkinnot ja lisäkoulutus sekä työpaikoilla tapahtuva oppiminen mm. sote-alalla.</a:t>
            </a:r>
          </a:p>
          <a:p>
            <a:endParaRPr lang="fi-FI" dirty="0"/>
          </a:p>
          <a:p>
            <a:endParaRPr lang="fi-FI" dirty="0"/>
          </a:p>
        </p:txBody>
      </p:sp>
      <p:sp>
        <p:nvSpPr>
          <p:cNvPr id="4" name="Dian numeron paikkamerkki 3">
            <a:extLst>
              <a:ext uri="{FF2B5EF4-FFF2-40B4-BE49-F238E27FC236}">
                <a16:creationId xmlns:a16="http://schemas.microsoft.com/office/drawing/2014/main" id="{EF837339-C5AD-B6FB-E9CF-3E9F1100F70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42</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2415748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2A1079-B266-47BD-8C15-E61908BC33F2}"/>
              </a:ext>
            </a:extLst>
          </p:cNvPr>
          <p:cNvSpPr>
            <a:spLocks noGrp="1"/>
          </p:cNvSpPr>
          <p:nvPr>
            <p:ph type="ctrTitle"/>
          </p:nvPr>
        </p:nvSpPr>
        <p:spPr/>
        <p:txBody>
          <a:bodyPr/>
          <a:lstStyle/>
          <a:p>
            <a:r>
              <a:rPr lang="fi-FI" noProof="0" dirty="0"/>
              <a:t>Valvontaviranomaisen havaintoja sote-ammattihenkilöiden omavalvonnasta</a:t>
            </a:r>
          </a:p>
        </p:txBody>
      </p:sp>
      <p:sp>
        <p:nvSpPr>
          <p:cNvPr id="3" name="Alaotsikko 2">
            <a:extLst>
              <a:ext uri="{FF2B5EF4-FFF2-40B4-BE49-F238E27FC236}">
                <a16:creationId xmlns:a16="http://schemas.microsoft.com/office/drawing/2014/main" id="{F5F932A8-3A59-4A6E-8735-BBCCD63B27D7}"/>
              </a:ext>
            </a:extLst>
          </p:cNvPr>
          <p:cNvSpPr>
            <a:spLocks noGrp="1"/>
          </p:cNvSpPr>
          <p:nvPr>
            <p:ph type="subTitle" idx="1"/>
          </p:nvPr>
        </p:nvSpPr>
        <p:spPr>
          <a:xfrm>
            <a:off x="6315216" y="5265681"/>
            <a:ext cx="5328000" cy="763644"/>
          </a:xfrm>
        </p:spPr>
        <p:txBody>
          <a:bodyPr/>
          <a:lstStyle/>
          <a:p>
            <a:r>
              <a:rPr lang="fi-FI" noProof="0" dirty="0"/>
              <a:t>Ammattihenkilövalvonta ryhmäpäällikkö, esittelijäneuvos Kirsi Liukkonen, Valvira: Sosiaali- ja terveydenhuollon ammattihenkilöiden omavalvonnan webinaari</a:t>
            </a:r>
          </a:p>
          <a:p>
            <a:endParaRPr lang="fi-FI" noProof="0" dirty="0"/>
          </a:p>
        </p:txBody>
      </p:sp>
    </p:spTree>
    <p:extLst>
      <p:ext uri="{BB962C8B-B14F-4D97-AF65-F5344CB8AC3E}">
        <p14:creationId xmlns:p14="http://schemas.microsoft.com/office/powerpoint/2010/main" val="4211421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304263-16F9-6AAF-CF48-50262FB03B67}"/>
              </a:ext>
            </a:extLst>
          </p:cNvPr>
          <p:cNvSpPr>
            <a:spLocks noGrp="1"/>
          </p:cNvSpPr>
          <p:nvPr>
            <p:ph type="title"/>
          </p:nvPr>
        </p:nvSpPr>
        <p:spPr/>
        <p:txBody>
          <a:bodyPr/>
          <a:lstStyle/>
          <a:p>
            <a:r>
              <a:rPr lang="fi-FI" dirty="0"/>
              <a:t>Ammattihenkilöiden omavalvonnasta</a:t>
            </a:r>
          </a:p>
        </p:txBody>
      </p:sp>
      <p:sp>
        <p:nvSpPr>
          <p:cNvPr id="3" name="Sisällön paikkamerkki 2">
            <a:extLst>
              <a:ext uri="{FF2B5EF4-FFF2-40B4-BE49-F238E27FC236}">
                <a16:creationId xmlns:a16="http://schemas.microsoft.com/office/drawing/2014/main" id="{8ACE8EFA-15D3-86D6-6961-0A50B6DD6F0C}"/>
              </a:ext>
            </a:extLst>
          </p:cNvPr>
          <p:cNvSpPr>
            <a:spLocks noGrp="1"/>
          </p:cNvSpPr>
          <p:nvPr>
            <p:ph idx="1"/>
          </p:nvPr>
        </p:nvSpPr>
        <p:spPr>
          <a:xfrm>
            <a:off x="941294" y="1979999"/>
            <a:ext cx="10170000" cy="4658365"/>
          </a:xfrm>
        </p:spPr>
        <p:txBody>
          <a:bodyPr/>
          <a:lstStyle/>
          <a:p>
            <a:r>
              <a:rPr lang="fi-FI" sz="1600" dirty="0"/>
              <a:t>HV-alue vastaa </a:t>
            </a:r>
            <a:r>
              <a:rPr lang="fi-FI" sz="1600" b="1" dirty="0"/>
              <a:t>järjestämisvastuulla</a:t>
            </a:r>
            <a:r>
              <a:rPr lang="fi-FI" sz="1600" dirty="0"/>
              <a:t> olevista palveluista riippumatta niiden tuotantotavasta ja omavalvonnan tulee olla</a:t>
            </a:r>
          </a:p>
          <a:p>
            <a:pPr lvl="1"/>
            <a:r>
              <a:rPr lang="fi-FI" altLang="fi-FI" sz="1600" dirty="0"/>
              <a:t>Ensisijaista</a:t>
            </a:r>
          </a:p>
          <a:p>
            <a:pPr lvl="1"/>
            <a:r>
              <a:rPr lang="fi-FI" altLang="fi-FI" sz="1600" dirty="0"/>
              <a:t>Suunnitelmallista (omavalvontaohjelma ja –suunnitelmat, sopimukset)</a:t>
            </a:r>
          </a:p>
          <a:p>
            <a:pPr lvl="1"/>
            <a:r>
              <a:rPr lang="fi-FI" altLang="fi-FI" sz="1600" dirty="0"/>
              <a:t>Riskiperusteista</a:t>
            </a:r>
          </a:p>
          <a:p>
            <a:pPr lvl="2"/>
            <a:r>
              <a:rPr lang="fi-FI" altLang="fi-FI" dirty="0"/>
              <a:t>Tunnistaminen ja priorisointi (tietoperusta ml. valvontaviranomaisen/laillisuusvalvojan ratkaisut, työyhteisön kulttuuri)</a:t>
            </a:r>
          </a:p>
          <a:p>
            <a:pPr lvl="2"/>
            <a:r>
              <a:rPr lang="fi-FI" altLang="fi-FI" dirty="0"/>
              <a:t>Haavoittuvat potilas- ja asiakasryhmät, riskialtteimmat toiminnot / toimenpiteet</a:t>
            </a:r>
          </a:p>
          <a:p>
            <a:pPr lvl="2"/>
            <a:r>
              <a:rPr lang="fi-FI" altLang="fi-FI" dirty="0"/>
              <a:t>Sote-ammattihenkilöt</a:t>
            </a:r>
          </a:p>
          <a:p>
            <a:pPr lvl="3"/>
            <a:r>
              <a:rPr lang="fi-FI" altLang="fi-FI" dirty="0"/>
              <a:t>Oikeudet ja osaaminen</a:t>
            </a:r>
          </a:p>
          <a:p>
            <a:pPr lvl="1"/>
            <a:r>
              <a:rPr lang="fi-FI" altLang="fi-FI" sz="1600" dirty="0"/>
              <a:t>Omavalvonnan avulla </a:t>
            </a:r>
            <a:r>
              <a:rPr lang="fi-FI" altLang="fi-FI" sz="1600" u="sng" dirty="0"/>
              <a:t>ehkäistään</a:t>
            </a:r>
            <a:r>
              <a:rPr lang="fi-FI" altLang="fi-FI" sz="1600" dirty="0"/>
              <a:t> lainsäädännön vastainen ja epäasianmukainen (potilas- ja asiakasturvallisuutta vaarantava) toiminta, havaitaan epäkohdat ja puututaan niihin </a:t>
            </a:r>
            <a:r>
              <a:rPr lang="fi-FI" altLang="fi-FI" sz="1600" u="sng" dirty="0"/>
              <a:t>viivytyksettä ja tehokkaasti</a:t>
            </a:r>
            <a:r>
              <a:rPr lang="fi-FI" altLang="fi-FI" sz="1600" dirty="0"/>
              <a:t>, ja näin varmistetaan toiminnan laatu, lainmukaisuus ja potilasturvallisuus</a:t>
            </a:r>
          </a:p>
        </p:txBody>
      </p:sp>
      <p:sp>
        <p:nvSpPr>
          <p:cNvPr id="4" name="Dian numeron paikkamerkki 3">
            <a:extLst>
              <a:ext uri="{FF2B5EF4-FFF2-40B4-BE49-F238E27FC236}">
                <a16:creationId xmlns:a16="http://schemas.microsoft.com/office/drawing/2014/main" id="{B4E3EF0A-722B-1BD6-D72F-124A7E4699AE}"/>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44</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42073026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0C4C5B-591B-45D0-B8C0-B67CD86AF2D8}"/>
              </a:ext>
            </a:extLst>
          </p:cNvPr>
          <p:cNvSpPr>
            <a:spLocks noGrp="1"/>
          </p:cNvSpPr>
          <p:nvPr>
            <p:ph type="title"/>
          </p:nvPr>
        </p:nvSpPr>
        <p:spPr/>
        <p:txBody>
          <a:bodyPr/>
          <a:lstStyle/>
          <a:p>
            <a:r>
              <a:rPr lang="fi-FI" dirty="0"/>
              <a:t>Havaintoja sote-ammattihenkilöiden omavalvonnasta 1/3</a:t>
            </a:r>
          </a:p>
        </p:txBody>
      </p:sp>
      <p:sp>
        <p:nvSpPr>
          <p:cNvPr id="3" name="Sisällön paikkamerkki 2">
            <a:extLst>
              <a:ext uri="{FF2B5EF4-FFF2-40B4-BE49-F238E27FC236}">
                <a16:creationId xmlns:a16="http://schemas.microsoft.com/office/drawing/2014/main" id="{B41C9FC7-305F-4834-9706-4AC13AA0CBE8}"/>
              </a:ext>
            </a:extLst>
          </p:cNvPr>
          <p:cNvSpPr>
            <a:spLocks noGrp="1"/>
          </p:cNvSpPr>
          <p:nvPr>
            <p:ph idx="1"/>
          </p:nvPr>
        </p:nvSpPr>
        <p:spPr>
          <a:xfrm>
            <a:off x="941294" y="1980000"/>
            <a:ext cx="10170000" cy="4376350"/>
          </a:xfrm>
        </p:spPr>
        <p:txBody>
          <a:bodyPr/>
          <a:lstStyle/>
          <a:p>
            <a:r>
              <a:rPr lang="fi-FI" sz="1600" dirty="0"/>
              <a:t>Ammattioikeuksien tarkistaminen JulkiTerhikki/Suosikki (24/7) + yhteydenotto Valviraan</a:t>
            </a:r>
          </a:p>
          <a:p>
            <a:pPr lvl="1">
              <a:buFontTx/>
              <a:buChar char="-"/>
            </a:pPr>
            <a:r>
              <a:rPr lang="fi-FI" sz="1600" dirty="0"/>
              <a:t>Lähihoitajat</a:t>
            </a:r>
          </a:p>
          <a:p>
            <a:pPr lvl="2">
              <a:buFontTx/>
              <a:buChar char="-"/>
            </a:pPr>
            <a:r>
              <a:rPr lang="fi-FI" dirty="0"/>
              <a:t>terveydenhuollon lähihoitajat: jo koulutuksen suorittamisen perusteella oikeus käyttää ammattinimikettä, ei rekisteröitymisvelvollisuutta</a:t>
            </a:r>
          </a:p>
          <a:p>
            <a:pPr lvl="2">
              <a:buFontTx/>
              <a:buChar char="-"/>
            </a:pPr>
            <a:r>
              <a:rPr lang="fi-FI" dirty="0"/>
              <a:t>sosiaalihuollon lähihoitajat: nimikkeenkäyttöoikeus </a:t>
            </a:r>
            <a:r>
              <a:rPr lang="fi-FI" u="sng" dirty="0"/>
              <a:t>edellyttää rekisteröintiä </a:t>
            </a:r>
            <a:r>
              <a:rPr lang="fi-FI" dirty="0"/>
              <a:t>Suosikkiin</a:t>
            </a:r>
          </a:p>
          <a:p>
            <a:pPr lvl="3">
              <a:buFontTx/>
              <a:buChar char="-"/>
            </a:pPr>
            <a:r>
              <a:rPr lang="fi-FI" dirty="0"/>
              <a:t>Esim. lastensuojelussa työskentely</a:t>
            </a:r>
          </a:p>
          <a:p>
            <a:pPr marL="717550" lvl="2" indent="0">
              <a:buNone/>
            </a:pPr>
            <a:r>
              <a:rPr lang="fi-FI" dirty="0"/>
              <a:t>	</a:t>
            </a:r>
          </a:p>
          <a:p>
            <a:pPr lvl="1">
              <a:buFontTx/>
              <a:buChar char="-"/>
            </a:pPr>
            <a:r>
              <a:rPr lang="fi-FI" sz="1600" dirty="0"/>
              <a:t>Valviran asettamat ammatinharjoittamisoikeuden rajoitukset</a:t>
            </a:r>
          </a:p>
          <a:p>
            <a:pPr lvl="2">
              <a:buFontTx/>
              <a:buChar char="-"/>
            </a:pPr>
            <a:r>
              <a:rPr lang="fi-FI" dirty="0"/>
              <a:t>”Johto ja valvonta”</a:t>
            </a:r>
          </a:p>
          <a:p>
            <a:pPr lvl="3">
              <a:buFontTx/>
              <a:buChar char="-"/>
            </a:pPr>
            <a:r>
              <a:rPr lang="fi-FI" dirty="0"/>
              <a:t>Mahdollisuus puuttua tarvittaessa nopeasti työskentelyyn (potilas ja asiakasturvallisuus)</a:t>
            </a:r>
          </a:p>
          <a:p>
            <a:pPr lvl="3">
              <a:buFontTx/>
              <a:buChar char="-"/>
            </a:pPr>
            <a:r>
              <a:rPr lang="fi-FI" dirty="0"/>
              <a:t>Työnantaja vastaa sen toteuttamistavasta, nimetty henkilö johtaa ja valvoo ja sen tulee olla aktiivista ja suunnitelmallista (tosiasiallista)</a:t>
            </a:r>
          </a:p>
          <a:p>
            <a:pPr lvl="4">
              <a:buFontTx/>
              <a:buChar char="-"/>
            </a:pPr>
            <a:r>
              <a:rPr lang="fi-FI" dirty="0"/>
              <a:t>Usein syyt salassa pidettäviä, keskustelu ammattihenkilön kanssa (avoimuus)</a:t>
            </a:r>
          </a:p>
          <a:p>
            <a:pPr lvl="2">
              <a:buFontTx/>
              <a:buChar char="-"/>
            </a:pPr>
            <a:endParaRPr lang="fi-FI" sz="1400" dirty="0"/>
          </a:p>
          <a:p>
            <a:pPr lvl="2">
              <a:buFontTx/>
              <a:buChar char="-"/>
            </a:pPr>
            <a:endParaRPr lang="fi-FI" sz="1400" dirty="0"/>
          </a:p>
          <a:p>
            <a:pPr lvl="1">
              <a:buFontTx/>
              <a:buChar char="-"/>
            </a:pPr>
            <a:endParaRPr lang="fi-FI" sz="1600" dirty="0"/>
          </a:p>
          <a:p>
            <a:endParaRPr lang="fi-FI" dirty="0"/>
          </a:p>
          <a:p>
            <a:endParaRPr lang="fi-FI" dirty="0"/>
          </a:p>
        </p:txBody>
      </p:sp>
      <p:sp>
        <p:nvSpPr>
          <p:cNvPr id="4" name="Dian numeron paikkamerkki 3">
            <a:extLst>
              <a:ext uri="{FF2B5EF4-FFF2-40B4-BE49-F238E27FC236}">
                <a16:creationId xmlns:a16="http://schemas.microsoft.com/office/drawing/2014/main" id="{83C93FC7-1D82-4431-9673-B564623FF48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45</a:t>
            </a:fld>
            <a:endParaRPr kumimoji="0" lang="fi-FI" sz="900" b="0" i="0" u="none" strike="noStrike" kern="1200" cap="none" spc="0" normalizeH="0" baseline="0" noProof="0">
              <a:ln>
                <a:noFill/>
              </a:ln>
              <a:solidFill>
                <a:srgbClr val="191919"/>
              </a:solidFill>
              <a:effectLst/>
              <a:uLnTx/>
              <a:uFillTx/>
              <a:latin typeface="Arial" panose="020B0604020202020204"/>
              <a:ea typeface="+mn-ea"/>
              <a:cs typeface="+mn-cs"/>
            </a:endParaRPr>
          </a:p>
        </p:txBody>
      </p:sp>
      <p:sp>
        <p:nvSpPr>
          <p:cNvPr id="5" name="Päivämäärän paikkamerkki 4">
            <a:extLst>
              <a:ext uri="{FF2B5EF4-FFF2-40B4-BE49-F238E27FC236}">
                <a16:creationId xmlns:a16="http://schemas.microsoft.com/office/drawing/2014/main" id="{6E316068-DD1D-4EE1-93E7-6A40B9BD7E8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21A44FF-D29A-47B1-ABD5-0F6218E147A4}" type="datetime1">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t>27.11.2024</a:t>
            </a:fld>
            <a:endParaRPr kumimoji="0" lang="fi-FI" sz="900" b="0" i="0" u="none" strike="noStrike" kern="1200" cap="none" spc="0" normalizeH="0" baseline="0" noProof="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599425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470431-8F5B-E8EC-DDBE-8484B065F2DE}"/>
              </a:ext>
            </a:extLst>
          </p:cNvPr>
          <p:cNvSpPr>
            <a:spLocks noGrp="1"/>
          </p:cNvSpPr>
          <p:nvPr>
            <p:ph type="title"/>
          </p:nvPr>
        </p:nvSpPr>
        <p:spPr/>
        <p:txBody>
          <a:bodyPr/>
          <a:lstStyle/>
          <a:p>
            <a:r>
              <a:rPr lang="fi-FI" dirty="0"/>
              <a:t>Havaintoja sote-ammattihenkilöiden omavalvonnasta 2/3</a:t>
            </a:r>
          </a:p>
        </p:txBody>
      </p:sp>
      <p:sp>
        <p:nvSpPr>
          <p:cNvPr id="3" name="Sisällön paikkamerkki 2">
            <a:extLst>
              <a:ext uri="{FF2B5EF4-FFF2-40B4-BE49-F238E27FC236}">
                <a16:creationId xmlns:a16="http://schemas.microsoft.com/office/drawing/2014/main" id="{2950421E-EE2E-0C14-3F59-65112CCB424C}"/>
              </a:ext>
            </a:extLst>
          </p:cNvPr>
          <p:cNvSpPr>
            <a:spLocks noGrp="1"/>
          </p:cNvSpPr>
          <p:nvPr>
            <p:ph idx="1"/>
          </p:nvPr>
        </p:nvSpPr>
        <p:spPr>
          <a:xfrm>
            <a:off x="941294" y="1809345"/>
            <a:ext cx="10309412" cy="4547005"/>
          </a:xfrm>
        </p:spPr>
        <p:txBody>
          <a:bodyPr/>
          <a:lstStyle/>
          <a:p>
            <a:pPr marL="358775" lvl="1" indent="0">
              <a:buNone/>
            </a:pPr>
            <a:r>
              <a:rPr lang="fi-FI" sz="1600" dirty="0"/>
              <a:t>- Valviran asettamat ammatinharjoittamisoikeuden rajoitukset</a:t>
            </a:r>
          </a:p>
          <a:p>
            <a:pPr lvl="2">
              <a:buFontTx/>
              <a:buChar char="-"/>
            </a:pPr>
            <a:r>
              <a:rPr lang="fi-FI" dirty="0"/>
              <a:t>”palvelussuhde sosiaali- ja/tai terveydenhuollon toimintayksikköön”</a:t>
            </a:r>
          </a:p>
          <a:p>
            <a:pPr lvl="3">
              <a:buFontTx/>
              <a:buChar char="-"/>
            </a:pPr>
            <a:r>
              <a:rPr lang="fi-FI" dirty="0"/>
              <a:t>Ei mahdollista työskennellä yksityisenä elinkeinonharjoittajana/rekrytointifirman kautta</a:t>
            </a:r>
          </a:p>
          <a:p>
            <a:pPr lvl="1">
              <a:buFontTx/>
              <a:buChar char="-"/>
            </a:pPr>
            <a:r>
              <a:rPr lang="fi-FI" sz="1600" dirty="0"/>
              <a:t>Valvira kieltänyt käyttämästä ammattinimikettä” – ammatissa/tehtävissä voivat toimia muutkin henkilöt, joilla on riittävä koulutus, kokemus ja ammattitaito</a:t>
            </a:r>
          </a:p>
          <a:p>
            <a:pPr lvl="4">
              <a:buFontTx/>
              <a:buChar char="-"/>
            </a:pPr>
            <a:r>
              <a:rPr lang="fi-FI" dirty="0"/>
              <a:t>Kiellolle perusteet: työskentely vaarantaa potilas/asiakasturvallisuutta!</a:t>
            </a:r>
          </a:p>
          <a:p>
            <a:r>
              <a:rPr lang="fi-FI" sz="1600" dirty="0"/>
              <a:t>Rekrytointivaiheessa pätevyyden (ammattioikeuksien) lisäksi myös </a:t>
            </a:r>
            <a:r>
              <a:rPr lang="fi-FI" sz="1600" u="sng" dirty="0"/>
              <a:t>muu taustojen tarkistaminen</a:t>
            </a:r>
          </a:p>
          <a:p>
            <a:pPr lvl="1"/>
            <a:r>
              <a:rPr lang="fi-FI" sz="1600" dirty="0"/>
              <a:t>L yksityisyyden suojasta työelämästä</a:t>
            </a:r>
          </a:p>
          <a:p>
            <a:pPr lvl="2"/>
            <a:r>
              <a:rPr lang="fi-FI" dirty="0"/>
              <a:t>Tiedot ensi sijassa työntekijältä itseltään</a:t>
            </a:r>
          </a:p>
          <a:p>
            <a:pPr lvl="1"/>
            <a:r>
              <a:rPr lang="fi-FI" sz="1600" dirty="0"/>
              <a:t>Vaikka JulkiTerhikissä/Suosikissa ei tietoja esimerkiksi huomautuksista, kirjallisista varoituksista tai rangaistuksista, ko. tiedot saatavissa </a:t>
            </a:r>
          </a:p>
          <a:p>
            <a:pPr lvl="2"/>
            <a:r>
              <a:rPr lang="fi-FI" dirty="0"/>
              <a:t>Rangaistustiedot - soveltuvuusarviointi</a:t>
            </a:r>
          </a:p>
          <a:p>
            <a:pPr lvl="1"/>
            <a:r>
              <a:rPr lang="fi-FI" sz="1600" dirty="0"/>
              <a:t>Rikosrekisteriotteen tarkistaminen (valvontalain 28 § + L lasten kanssa työskentelevien rikostaustan selvittämisestä)</a:t>
            </a:r>
          </a:p>
        </p:txBody>
      </p:sp>
      <p:sp>
        <p:nvSpPr>
          <p:cNvPr id="4" name="Dian numeron paikkamerkki 3">
            <a:extLst>
              <a:ext uri="{FF2B5EF4-FFF2-40B4-BE49-F238E27FC236}">
                <a16:creationId xmlns:a16="http://schemas.microsoft.com/office/drawing/2014/main" id="{672BFCE8-6A79-1615-95F5-C07E104FE2D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46</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835743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4E90D10-65E4-4B10-B5D9-5AED1B229450}"/>
              </a:ext>
            </a:extLst>
          </p:cNvPr>
          <p:cNvSpPr>
            <a:spLocks noGrp="1"/>
          </p:cNvSpPr>
          <p:nvPr>
            <p:ph type="title"/>
          </p:nvPr>
        </p:nvSpPr>
        <p:spPr/>
        <p:txBody>
          <a:bodyPr/>
          <a:lstStyle/>
          <a:p>
            <a:r>
              <a:rPr lang="fi-FI" dirty="0"/>
              <a:t>Havaintoja sote-ammattihenkilöiden omavalvonnasta 3/3</a:t>
            </a:r>
          </a:p>
        </p:txBody>
      </p:sp>
      <p:sp>
        <p:nvSpPr>
          <p:cNvPr id="3" name="Sisällön paikkamerkki 2">
            <a:extLst>
              <a:ext uri="{FF2B5EF4-FFF2-40B4-BE49-F238E27FC236}">
                <a16:creationId xmlns:a16="http://schemas.microsoft.com/office/drawing/2014/main" id="{472FF219-6AE3-4424-ADC7-230B49CE116A}"/>
              </a:ext>
            </a:extLst>
          </p:cNvPr>
          <p:cNvSpPr>
            <a:spLocks noGrp="1"/>
          </p:cNvSpPr>
          <p:nvPr>
            <p:ph idx="1"/>
          </p:nvPr>
        </p:nvSpPr>
        <p:spPr>
          <a:xfrm>
            <a:off x="941294" y="1980000"/>
            <a:ext cx="10170000" cy="4163946"/>
          </a:xfrm>
        </p:spPr>
        <p:txBody>
          <a:bodyPr/>
          <a:lstStyle/>
          <a:p>
            <a:r>
              <a:rPr lang="fi-FI" sz="1600" dirty="0"/>
              <a:t>Työskentelyn asianmukaisuuden varmistaminen ja ongelmiin puuttuminen mahdollisimman varhaisessa vaiheessa</a:t>
            </a:r>
          </a:p>
          <a:p>
            <a:pPr lvl="1"/>
            <a:r>
              <a:rPr lang="fi-FI" sz="1600" dirty="0"/>
              <a:t>Esimerkiksi lääkkeiden kulutuksen seuranta yksikössä, ml lääketilaukset</a:t>
            </a:r>
          </a:p>
          <a:p>
            <a:pPr lvl="1"/>
            <a:r>
              <a:rPr lang="fi-FI" sz="1600" dirty="0"/>
              <a:t>sosiaalihuollon asiakkaan omaisuus/rahavarojen käyttö</a:t>
            </a:r>
          </a:p>
          <a:p>
            <a:pPr lvl="1"/>
            <a:r>
              <a:rPr lang="fi-FI" sz="1600" dirty="0"/>
              <a:t>Etäpalvelut</a:t>
            </a:r>
          </a:p>
          <a:p>
            <a:r>
              <a:rPr lang="fi-FI" sz="1600" dirty="0"/>
              <a:t>Osaamisen varmistaminen: työnantaja päättää keinoista, joilla osaaminen varmistetaan (esim. lääkehoito)</a:t>
            </a:r>
          </a:p>
          <a:p>
            <a:pPr lvl="1"/>
            <a:r>
              <a:rPr lang="fi-FI" sz="1600" dirty="0"/>
              <a:t>Työnantaja päättää työtehtävistä ja siitä, että työntekijä osaa ne</a:t>
            </a:r>
          </a:p>
          <a:p>
            <a:pPr lvl="2"/>
            <a:r>
              <a:rPr lang="fi-FI" dirty="0">
                <a:effectLst/>
                <a:ea typeface="Calibri" panose="020F0502020204030204" pitchFamily="34" charset="0"/>
              </a:rPr>
              <a:t>lainsäädännössä säännöksiä lähinnä laillistetun lääkärin/hammaslääkärin tehtävistä ja sairaanhoitajan rajatusta lääkkeenmääräämisoikeudesta + sosiaalityöntekijän tehtävistä (</a:t>
            </a:r>
            <a:r>
              <a:rPr lang="fi-FI" dirty="0">
                <a:ea typeface="Calibri" panose="020F0502020204030204" pitchFamily="34" charset="0"/>
              </a:rPr>
              <a:t>STM: soveltamisohje 5.4.2023)</a:t>
            </a:r>
            <a:endParaRPr lang="fi-FI" dirty="0">
              <a:effectLst/>
              <a:ea typeface="Calibri" panose="020F0502020204030204" pitchFamily="34" charset="0"/>
            </a:endParaRPr>
          </a:p>
          <a:p>
            <a:pPr lvl="2"/>
            <a:r>
              <a:rPr lang="fi-FI" dirty="0">
                <a:ea typeface="Calibri" panose="020F0502020204030204" pitchFamily="34" charset="0"/>
              </a:rPr>
              <a:t>Muutoin ”</a:t>
            </a:r>
            <a:r>
              <a:rPr lang="fi-FI" dirty="0">
                <a:effectLst/>
                <a:ea typeface="Calibri" panose="020F0502020204030204" pitchFamily="34" charset="0"/>
              </a:rPr>
              <a:t>ammattihenkilöt voivat koulutuksensa, kokemuksensa ja ammattitaitonsa mukaisesti toimia toistensa tehtävissä silloin, kun se on perusteltua työjärjestelyjen ja </a:t>
            </a:r>
            <a:r>
              <a:rPr lang="fi-FI" dirty="0">
                <a:ea typeface="Calibri" panose="020F0502020204030204" pitchFamily="34" charset="0"/>
              </a:rPr>
              <a:t>terveyspalvelujen tuottamisen </a:t>
            </a:r>
            <a:r>
              <a:rPr lang="fi-FI" dirty="0">
                <a:effectLst/>
                <a:ea typeface="Calibri" panose="020F0502020204030204" pitchFamily="34" charset="0"/>
              </a:rPr>
              <a:t>/asiakkaiden palvelutarpeiden kannalta”</a:t>
            </a:r>
          </a:p>
          <a:p>
            <a:pPr marL="358775" lvl="1" indent="0">
              <a:buNone/>
            </a:pPr>
            <a:endParaRPr lang="fi-FI" dirty="0">
              <a:effectLst/>
              <a:ea typeface="Calibri" panose="020F0502020204030204" pitchFamily="34" charset="0"/>
            </a:endParaRPr>
          </a:p>
          <a:p>
            <a:pPr lvl="1"/>
            <a:endParaRPr lang="fi-FI" dirty="0"/>
          </a:p>
        </p:txBody>
      </p:sp>
      <p:sp>
        <p:nvSpPr>
          <p:cNvPr id="4" name="Dian numeron paikkamerkki 3">
            <a:extLst>
              <a:ext uri="{FF2B5EF4-FFF2-40B4-BE49-F238E27FC236}">
                <a16:creationId xmlns:a16="http://schemas.microsoft.com/office/drawing/2014/main" id="{4D7AAC47-9D99-4D49-AA91-358205921E0B}"/>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47</a:t>
            </a:fld>
            <a:endParaRPr kumimoji="0" lang="fi-FI" sz="900" b="0" i="0" u="none" strike="noStrike" kern="1200" cap="none" spc="0" normalizeH="0" baseline="0" noProof="0">
              <a:ln>
                <a:noFill/>
              </a:ln>
              <a:solidFill>
                <a:srgbClr val="191919"/>
              </a:solidFill>
              <a:effectLst/>
              <a:uLnTx/>
              <a:uFillTx/>
              <a:latin typeface="Arial" panose="020B0604020202020204"/>
              <a:ea typeface="+mn-ea"/>
              <a:cs typeface="+mn-cs"/>
            </a:endParaRPr>
          </a:p>
        </p:txBody>
      </p:sp>
      <p:sp>
        <p:nvSpPr>
          <p:cNvPr id="5" name="Päivämäärän paikkamerkki 4">
            <a:extLst>
              <a:ext uri="{FF2B5EF4-FFF2-40B4-BE49-F238E27FC236}">
                <a16:creationId xmlns:a16="http://schemas.microsoft.com/office/drawing/2014/main" id="{ACC7F1D0-ABA3-4B19-90EA-9ECEDA93D0C4}"/>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FACC567-5489-4F75-A1B9-59003116C970}" type="datetime1">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27.11.2024</a:t>
            </a:fld>
            <a:endParaRPr kumimoji="0" lang="fi-FI" sz="900" b="0" i="0" u="none" strike="noStrike" kern="1200" cap="none" spc="0" normalizeH="0" baseline="0" noProof="0">
              <a:ln>
                <a:noFill/>
              </a:ln>
              <a:solidFill>
                <a:srgbClr val="191919"/>
              </a:solidFill>
              <a:effectLst/>
              <a:uLnTx/>
              <a:uFillTx/>
              <a:latin typeface="Arial" panose="020B0604020202020204"/>
              <a:ea typeface="+mn-ea"/>
              <a:cs typeface="+mn-cs"/>
            </a:endParaRPr>
          </a:p>
        </p:txBody>
      </p:sp>
      <p:sp>
        <p:nvSpPr>
          <p:cNvPr id="6" name="Alatunnisteen paikkamerkki 5">
            <a:extLst>
              <a:ext uri="{FF2B5EF4-FFF2-40B4-BE49-F238E27FC236}">
                <a16:creationId xmlns:a16="http://schemas.microsoft.com/office/drawing/2014/main" id="{6F2ADAF6-3C33-4F28-810E-E6E10879A3A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10" normalizeH="0" baseline="0" noProof="0" dirty="0">
                <a:ln>
                  <a:noFill/>
                </a:ln>
                <a:solidFill>
                  <a:srgbClr val="191919"/>
                </a:solidFill>
                <a:effectLst/>
                <a:uLnTx/>
                <a:uFillTx/>
                <a:latin typeface="Arial" panose="020B0604020202020204"/>
                <a:ea typeface="+mn-ea"/>
                <a:cs typeface="+mn-cs"/>
              </a:rPr>
              <a:t>Ryhmäpäällikkö, esittelijäneuvos Kirsi Liukkonen</a:t>
            </a:r>
          </a:p>
        </p:txBody>
      </p:sp>
    </p:spTree>
    <p:extLst>
      <p:ext uri="{BB962C8B-B14F-4D97-AF65-F5344CB8AC3E}">
        <p14:creationId xmlns:p14="http://schemas.microsoft.com/office/powerpoint/2010/main" val="22631144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77CC513-1974-85E7-3E4A-38A067663C9E}"/>
              </a:ext>
            </a:extLst>
          </p:cNvPr>
          <p:cNvSpPr>
            <a:spLocks noGrp="1"/>
          </p:cNvSpPr>
          <p:nvPr>
            <p:ph type="title"/>
          </p:nvPr>
        </p:nvSpPr>
        <p:spPr>
          <a:xfrm>
            <a:off x="941294" y="365126"/>
            <a:ext cx="10170000" cy="792466"/>
          </a:xfrm>
        </p:spPr>
        <p:txBody>
          <a:bodyPr/>
          <a:lstStyle/>
          <a:p>
            <a:r>
              <a:rPr lang="fi-FI" dirty="0"/>
              <a:t>Omavalvonnan onnistumisesta</a:t>
            </a:r>
          </a:p>
        </p:txBody>
      </p:sp>
      <p:sp>
        <p:nvSpPr>
          <p:cNvPr id="3" name="Sisällön paikkamerkki 2">
            <a:extLst>
              <a:ext uri="{FF2B5EF4-FFF2-40B4-BE49-F238E27FC236}">
                <a16:creationId xmlns:a16="http://schemas.microsoft.com/office/drawing/2014/main" id="{8C520198-60FE-09DF-9295-419CE8670B83}"/>
              </a:ext>
            </a:extLst>
          </p:cNvPr>
          <p:cNvSpPr>
            <a:spLocks noGrp="1"/>
          </p:cNvSpPr>
          <p:nvPr>
            <p:ph idx="1"/>
          </p:nvPr>
        </p:nvSpPr>
        <p:spPr>
          <a:xfrm>
            <a:off x="941294" y="1707181"/>
            <a:ext cx="10170000" cy="4567160"/>
          </a:xfrm>
        </p:spPr>
        <p:txBody>
          <a:bodyPr/>
          <a:lstStyle/>
          <a:p>
            <a:r>
              <a:rPr lang="fi-FI" sz="1600" dirty="0"/>
              <a:t>Palvelunjärjestäjän omavalvonta</a:t>
            </a:r>
          </a:p>
          <a:p>
            <a:pPr lvl="1"/>
            <a:r>
              <a:rPr lang="fi-FI" sz="1600" dirty="0"/>
              <a:t>kaikilla organisaation tasoilla (kirjattu selkeät vastuut ja menettelytavat)</a:t>
            </a:r>
          </a:p>
          <a:p>
            <a:pPr lvl="2"/>
            <a:r>
              <a:rPr lang="fi-FI" dirty="0"/>
              <a:t>Riittävä resurssointi ja osaaminen </a:t>
            </a:r>
          </a:p>
          <a:p>
            <a:pPr lvl="2"/>
            <a:r>
              <a:rPr lang="fi-FI" dirty="0"/>
              <a:t>Selkeät vastuut ja menettelytavat, miten puututaan nopeasti ja riittävästi epäkohtiin ja potilas-/asiakasturvallisuutta vaarantavaan toimintaan</a:t>
            </a:r>
          </a:p>
          <a:p>
            <a:r>
              <a:rPr lang="fi-FI" sz="1600" dirty="0"/>
              <a:t>Palveluntuottajan omavalvonta</a:t>
            </a:r>
          </a:p>
          <a:p>
            <a:pPr lvl="2"/>
            <a:r>
              <a:rPr lang="fi-FI" dirty="0"/>
              <a:t>Omavalvontasuunnitelman laatiminen ja toimiminen sen mukaisesti; ostopalvelut (sopimukset)</a:t>
            </a:r>
          </a:p>
          <a:p>
            <a:pPr lvl="2"/>
            <a:r>
              <a:rPr lang="fi-FI" dirty="0"/>
              <a:t>Työnantajan/esihenkilön ohjaus ja valvonta</a:t>
            </a:r>
          </a:p>
          <a:p>
            <a:pPr lvl="3"/>
            <a:r>
              <a:rPr lang="fi-FI" dirty="0"/>
              <a:t>Työtehtävien rajoittaminen esim. lääkehoitoon osallistumisen rajoittaminen, työvuorot (työyhteisön tuki), …</a:t>
            </a:r>
          </a:p>
          <a:p>
            <a:pPr lvl="3"/>
            <a:r>
              <a:rPr lang="fi-FI" dirty="0"/>
              <a:t>Osaamisen varmistaminen (ml perehdyttäminen) ja täydennyskoulutuksen järjestäminen</a:t>
            </a:r>
          </a:p>
          <a:p>
            <a:pPr lvl="3"/>
            <a:r>
              <a:rPr lang="fi-FI" dirty="0"/>
              <a:t>Työterveyshuoltoon ohjaaminen</a:t>
            </a:r>
          </a:p>
          <a:p>
            <a:r>
              <a:rPr lang="fi-FI" sz="1600" dirty="0"/>
              <a:t>Sote-ammattihenkilön/työtekijän omavalvonta</a:t>
            </a:r>
          </a:p>
          <a:p>
            <a:pPr lvl="1"/>
            <a:r>
              <a:rPr lang="fi-FI" sz="1600" dirty="0"/>
              <a:t>Ammattihenkilön oma vastuu tehdä vain sellaisia työtehtäviä, joihin oma osaaminen / terveydentila riittää </a:t>
            </a:r>
          </a:p>
          <a:p>
            <a:endParaRPr lang="fi-FI" dirty="0"/>
          </a:p>
        </p:txBody>
      </p:sp>
      <p:sp>
        <p:nvSpPr>
          <p:cNvPr id="4" name="Dian numeron paikkamerkki 3">
            <a:extLst>
              <a:ext uri="{FF2B5EF4-FFF2-40B4-BE49-F238E27FC236}">
                <a16:creationId xmlns:a16="http://schemas.microsoft.com/office/drawing/2014/main" id="{76A6EADB-C19B-811A-4389-BF59E6A3EC09}"/>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48</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961872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DEAC68-AD6E-B395-6B6B-68702A3265C0}"/>
              </a:ext>
            </a:extLst>
          </p:cNvPr>
          <p:cNvSpPr>
            <a:spLocks noGrp="1"/>
          </p:cNvSpPr>
          <p:nvPr>
            <p:ph type="title"/>
          </p:nvPr>
        </p:nvSpPr>
        <p:spPr/>
        <p:txBody>
          <a:bodyPr/>
          <a:lstStyle/>
          <a:p>
            <a:r>
              <a:rPr lang="fi-FI" dirty="0"/>
              <a:t>Hyvinvointialueen ja palveluntuottajan ilmoitusvelvollisuudesta</a:t>
            </a:r>
          </a:p>
        </p:txBody>
      </p:sp>
      <p:sp>
        <p:nvSpPr>
          <p:cNvPr id="3" name="Sisällön paikkamerkki 2">
            <a:extLst>
              <a:ext uri="{FF2B5EF4-FFF2-40B4-BE49-F238E27FC236}">
                <a16:creationId xmlns:a16="http://schemas.microsoft.com/office/drawing/2014/main" id="{6AB6CDB0-FBDD-F482-0AC1-40D91902A72E}"/>
              </a:ext>
            </a:extLst>
          </p:cNvPr>
          <p:cNvSpPr>
            <a:spLocks noGrp="1"/>
          </p:cNvSpPr>
          <p:nvPr>
            <p:ph idx="1"/>
          </p:nvPr>
        </p:nvSpPr>
        <p:spPr>
          <a:xfrm>
            <a:off x="941294" y="1979999"/>
            <a:ext cx="10170000" cy="4512875"/>
          </a:xfrm>
        </p:spPr>
        <p:txBody>
          <a:bodyPr/>
          <a:lstStyle/>
          <a:p>
            <a:r>
              <a:rPr lang="fi-FI" sz="1600" dirty="0"/>
              <a:t>Valvontalain 29 ja 34 §:t (salassapitosäännösten estämättä)</a:t>
            </a:r>
          </a:p>
          <a:p>
            <a:pPr lvl="1"/>
            <a:r>
              <a:rPr lang="fi-FI" sz="1600" dirty="0"/>
              <a:t>Palvelunjärjestäjän vastuu järjestämisvastuulla olevista palveluistaan</a:t>
            </a:r>
          </a:p>
          <a:p>
            <a:r>
              <a:rPr lang="fi-FI" sz="1600" dirty="0"/>
              <a:t>Ilmoitusvelvollisuuden kynnys valvontaviranomaiselle</a:t>
            </a:r>
          </a:p>
          <a:p>
            <a:pPr lvl="1"/>
            <a:r>
              <a:rPr lang="fi-FI" sz="1600" dirty="0"/>
              <a:t>Potilas- ja asiakasturvallisuutta </a:t>
            </a:r>
            <a:r>
              <a:rPr lang="fi-FI" sz="1600" u="sng" dirty="0"/>
              <a:t>olennaisesti</a:t>
            </a:r>
            <a:r>
              <a:rPr lang="fi-FI" sz="1600" dirty="0"/>
              <a:t> vaarantavat seikat, kun omavalvonta ei riitä / ei ole tarkoituksenmukaista</a:t>
            </a:r>
          </a:p>
          <a:p>
            <a:pPr lvl="2"/>
            <a:r>
              <a:rPr lang="fi-FI" dirty="0"/>
              <a:t>Ei siis ”varmuuden vuoksi” tai ”vastuun siirtämiseksi” </a:t>
            </a:r>
          </a:p>
          <a:p>
            <a:r>
              <a:rPr lang="fi-FI" sz="1600" dirty="0"/>
              <a:t>Aluehallintovirastojen ja Valviran työnjako</a:t>
            </a:r>
          </a:p>
          <a:p>
            <a:pPr lvl="1"/>
            <a:r>
              <a:rPr lang="fi-FI" sz="1600" dirty="0"/>
              <a:t>Aluehallintovirastot ovat edelleen </a:t>
            </a:r>
            <a:r>
              <a:rPr lang="fi-FI" sz="1600" u="sng" dirty="0"/>
              <a:t>ensisijaisia</a:t>
            </a:r>
            <a:r>
              <a:rPr lang="fi-FI" sz="1600" dirty="0"/>
              <a:t> valvovia viranomaisia alueellaan</a:t>
            </a:r>
          </a:p>
          <a:p>
            <a:pPr lvl="1"/>
            <a:r>
              <a:rPr lang="fi-FI" sz="1600" dirty="0"/>
              <a:t>Valviraan: ammattioikeuksien poistaminen, rajoittaminen, ammattinimikkeen kieltäminen, kirjallinen varoitus</a:t>
            </a:r>
          </a:p>
          <a:p>
            <a:r>
              <a:rPr lang="fi-FI" sz="1600" dirty="0"/>
              <a:t>HUOM: myös laki Valvirasta 6 §:ssä säädetty ilmoitusoikeudesta </a:t>
            </a:r>
          </a:p>
          <a:p>
            <a:pPr marL="717550" lvl="2" indent="0">
              <a:buNone/>
            </a:pPr>
            <a:endParaRPr lang="fi-FI" dirty="0"/>
          </a:p>
          <a:p>
            <a:pPr marL="358775" lvl="1" indent="0">
              <a:buNone/>
            </a:pPr>
            <a:endParaRPr lang="fi-FI" dirty="0"/>
          </a:p>
        </p:txBody>
      </p:sp>
      <p:sp>
        <p:nvSpPr>
          <p:cNvPr id="4" name="Dian numeron paikkamerkki 3">
            <a:extLst>
              <a:ext uri="{FF2B5EF4-FFF2-40B4-BE49-F238E27FC236}">
                <a16:creationId xmlns:a16="http://schemas.microsoft.com/office/drawing/2014/main" id="{EB2726E9-C7A8-5F64-F69D-22D6B0414EFA}"/>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49</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325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fi-FI" dirty="0"/>
              <a:t>Lupa- ja valvontavirasto</a:t>
            </a:r>
          </a:p>
        </p:txBody>
      </p:sp>
    </p:spTree>
    <p:extLst>
      <p:ext uri="{BB962C8B-B14F-4D97-AF65-F5344CB8AC3E}">
        <p14:creationId xmlns:p14="http://schemas.microsoft.com/office/powerpoint/2010/main" val="1826049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3E5D9B-F375-507F-8518-7CE5D8DDAB01}"/>
              </a:ext>
            </a:extLst>
          </p:cNvPr>
          <p:cNvSpPr>
            <a:spLocks noGrp="1"/>
          </p:cNvSpPr>
          <p:nvPr>
            <p:ph type="title"/>
          </p:nvPr>
        </p:nvSpPr>
        <p:spPr/>
        <p:txBody>
          <a:bodyPr/>
          <a:lstStyle/>
          <a:p>
            <a:r>
              <a:rPr lang="fi-FI" dirty="0"/>
              <a:t>Viranomaisvalvonnan onnistumisesta</a:t>
            </a:r>
          </a:p>
        </p:txBody>
      </p:sp>
      <p:sp>
        <p:nvSpPr>
          <p:cNvPr id="3" name="Sisällön paikkamerkki 2">
            <a:extLst>
              <a:ext uri="{FF2B5EF4-FFF2-40B4-BE49-F238E27FC236}">
                <a16:creationId xmlns:a16="http://schemas.microsoft.com/office/drawing/2014/main" id="{4F2F5A55-EF4F-3284-16E8-04243883CB94}"/>
              </a:ext>
            </a:extLst>
          </p:cNvPr>
          <p:cNvSpPr>
            <a:spLocks noGrp="1"/>
          </p:cNvSpPr>
          <p:nvPr>
            <p:ph idx="1"/>
          </p:nvPr>
        </p:nvSpPr>
        <p:spPr>
          <a:xfrm>
            <a:off x="941294" y="1857983"/>
            <a:ext cx="10170000" cy="4380891"/>
          </a:xfrm>
        </p:spPr>
        <p:txBody>
          <a:bodyPr/>
          <a:lstStyle/>
          <a:p>
            <a:r>
              <a:rPr lang="fi-FI" dirty="0"/>
              <a:t>Selvitys- ja lausuntopyynnöt </a:t>
            </a:r>
          </a:p>
          <a:p>
            <a:pPr lvl="1"/>
            <a:r>
              <a:rPr lang="fi-FI" dirty="0"/>
              <a:t>Jos kyse hyvinvointialueen-alueen järjestämisvastuulla olevasta palvelusta, selvitys- ja lausuntopyynnöt hyvinvointialueen kautta</a:t>
            </a:r>
          </a:p>
          <a:p>
            <a:pPr lvl="2"/>
            <a:r>
              <a:rPr lang="fi-FI" dirty="0"/>
              <a:t>Tämä kuitenkin harvoin alkuvaiheessa tiedossa</a:t>
            </a:r>
          </a:p>
          <a:p>
            <a:pPr lvl="1"/>
            <a:r>
              <a:rPr lang="fi-FI" dirty="0"/>
              <a:t>Hyvinvointialueen-alueen/palveluntuottajan velvollisuus hankkia tarvittavat selvitykset ja antaa lausunto (ja tarvittaessa varmistaa potilas- ja asiakasturvallisuus vaikka asia viranomaisselvityksessä), </a:t>
            </a:r>
          </a:p>
          <a:p>
            <a:pPr lvl="1"/>
            <a:r>
              <a:rPr lang="fi-FI" dirty="0"/>
              <a:t>Tärkeää saada tarvittavat selvitykset määräaikaan mennessä</a:t>
            </a:r>
          </a:p>
          <a:p>
            <a:pPr lvl="2"/>
            <a:r>
              <a:rPr lang="fi-FI" dirty="0"/>
              <a:t>Ammattihenkilövalvonnassa usein kysymys vakavasta epäilystä potilas/asiakasturvallisuuden akuutista vaarantumisesta</a:t>
            </a:r>
          </a:p>
          <a:p>
            <a:pPr lvl="3"/>
            <a:r>
              <a:rPr lang="fi-FI" dirty="0"/>
              <a:t>Määräaikojen noudattaminen tärkeää!</a:t>
            </a:r>
          </a:p>
          <a:p>
            <a:pPr lvl="3"/>
            <a:r>
              <a:rPr lang="fi-FI" dirty="0"/>
              <a:t>Yhteydenotto asian esittelijään tarvittaessa (yhteystiedot löytyvät selvitys- ja lausuntopyynnöstä)</a:t>
            </a:r>
          </a:p>
          <a:p>
            <a:pPr lvl="1"/>
            <a:r>
              <a:rPr lang="fi-FI" dirty="0"/>
              <a:t>Päätökset tiedoksi tiedossa olevalle työnantajalle, hyvinvointialue?</a:t>
            </a:r>
          </a:p>
        </p:txBody>
      </p:sp>
      <p:sp>
        <p:nvSpPr>
          <p:cNvPr id="4" name="Dian numeron paikkamerkki 3">
            <a:extLst>
              <a:ext uri="{FF2B5EF4-FFF2-40B4-BE49-F238E27FC236}">
                <a16:creationId xmlns:a16="http://schemas.microsoft.com/office/drawing/2014/main" id="{709D35A9-9E7B-350F-A380-FE1354C0BBC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6C7BC8-A4A3-4653-AED5-D8A5565485F8}" type="slidenum">
              <a:rPr kumimoji="0" lang="fi-FI" sz="900" b="0" i="0" u="none" strike="noStrike" kern="1200" cap="none" spc="0" normalizeH="0" baseline="0" noProof="0" smtClean="0">
                <a:ln>
                  <a:noFill/>
                </a:ln>
                <a:solidFill>
                  <a:srgbClr val="191919"/>
                </a:solidFill>
                <a:effectLst/>
                <a:uLnTx/>
                <a:uFillTx/>
                <a:latin typeface="Arial" panose="020B06040202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50</a:t>
            </a:fld>
            <a:endParaRPr kumimoji="0" lang="fi-FI" sz="900" b="0" i="0" u="none" strike="noStrike" kern="1200" cap="none" spc="0" normalizeH="0" baseline="0" noProof="0" dirty="0">
              <a:ln>
                <a:noFill/>
              </a:ln>
              <a:solidFill>
                <a:srgbClr val="191919"/>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558145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6AC3E7B5-1E44-4378-B82B-3FE4CB5BCD72}"/>
              </a:ext>
            </a:extLst>
          </p:cNvPr>
          <p:cNvSpPr>
            <a:spLocks noGrp="1"/>
          </p:cNvSpPr>
          <p:nvPr>
            <p:ph type="title"/>
          </p:nvPr>
        </p:nvSpPr>
        <p:spPr/>
        <p:txBody>
          <a:bodyPr/>
          <a:lstStyle/>
          <a:p>
            <a:r>
              <a:rPr lang="fi-FI" noProof="0" dirty="0"/>
              <a:t>Kiitos! </a:t>
            </a:r>
            <a:br>
              <a:rPr lang="fi-FI" noProof="0" dirty="0"/>
            </a:br>
            <a:br>
              <a:rPr lang="fi-FI" noProof="0" dirty="0"/>
            </a:br>
            <a:r>
              <a:rPr lang="fi-FI" sz="1600" noProof="0" dirty="0"/>
              <a:t>Kirsi Liukkonen</a:t>
            </a:r>
            <a:br>
              <a:rPr lang="fi-FI" sz="1600" noProof="0" dirty="0"/>
            </a:br>
            <a:r>
              <a:rPr lang="fi-FI" sz="1600" noProof="0" dirty="0"/>
              <a:t>ryhmäpäällikkö, esittelijäneuvos</a:t>
            </a:r>
            <a:br>
              <a:rPr lang="fi-FI" sz="1600" noProof="0" dirty="0"/>
            </a:br>
            <a:r>
              <a:rPr lang="fi-FI" sz="1600" noProof="0" dirty="0"/>
              <a:t>kirsi.liukkonen(at)valvira.fi</a:t>
            </a:r>
            <a:endParaRPr lang="fi-FI" sz="1600" dirty="0"/>
          </a:p>
        </p:txBody>
      </p:sp>
      <p:grpSp>
        <p:nvGrpSpPr>
          <p:cNvPr id="3" name="Group 2">
            <a:extLst>
              <a:ext uri="{FF2B5EF4-FFF2-40B4-BE49-F238E27FC236}">
                <a16:creationId xmlns:a16="http://schemas.microsoft.com/office/drawing/2014/main" id="{5FEB8FD9-EDC9-4C87-8A9C-191FD799CC2D}"/>
              </a:ext>
              <a:ext uri="{C183D7F6-B498-43B3-948B-1728B52AA6E4}">
                <adec:decorative xmlns:adec="http://schemas.microsoft.com/office/drawing/2017/decorative" val="1"/>
              </a:ext>
            </a:extLst>
          </p:cNvPr>
          <p:cNvGrpSpPr/>
          <p:nvPr/>
        </p:nvGrpSpPr>
        <p:grpSpPr>
          <a:xfrm>
            <a:off x="6110983" y="1084263"/>
            <a:ext cx="1409700" cy="1219200"/>
            <a:chOff x="2841625" y="4132263"/>
            <a:chExt cx="1409700" cy="1219200"/>
          </a:xfrm>
          <a:solidFill>
            <a:srgbClr val="007CB0"/>
          </a:solidFill>
        </p:grpSpPr>
        <p:sp>
          <p:nvSpPr>
            <p:cNvPr id="4" name="Freeform 5">
              <a:extLst>
                <a:ext uri="{FF2B5EF4-FFF2-40B4-BE49-F238E27FC236}">
                  <a16:creationId xmlns:a16="http://schemas.microsoft.com/office/drawing/2014/main" id="{392A4188-6926-44CC-9EF1-DB1E9E7C48B2}"/>
                </a:ext>
                <a:ext uri="{C183D7F6-B498-43B3-948B-1728B52AA6E4}">
                  <adec:decorative xmlns:adec="http://schemas.microsoft.com/office/drawing/2017/decorative" val="1"/>
                </a:ext>
              </a:extLst>
            </p:cNvPr>
            <p:cNvSpPr>
              <a:spLocks/>
            </p:cNvSpPr>
            <p:nvPr/>
          </p:nvSpPr>
          <p:spPr bwMode="auto">
            <a:xfrm>
              <a:off x="3600450" y="4132263"/>
              <a:ext cx="650875" cy="1219200"/>
            </a:xfrm>
            <a:custGeom>
              <a:avLst/>
              <a:gdLst>
                <a:gd name="T0" fmla="*/ 0 w 1799"/>
                <a:gd name="T1" fmla="*/ 1671 h 3374"/>
                <a:gd name="T2" fmla="*/ 860 w 1799"/>
                <a:gd name="T3" fmla="*/ 1671 h 3374"/>
                <a:gd name="T4" fmla="*/ 659 w 1799"/>
                <a:gd name="T5" fmla="*/ 2194 h 3374"/>
                <a:gd name="T6" fmla="*/ 0 w 1799"/>
                <a:gd name="T7" fmla="*/ 2638 h 3374"/>
                <a:gd name="T8" fmla="*/ 393 w 1799"/>
                <a:gd name="T9" fmla="*/ 3374 h 3374"/>
                <a:gd name="T10" fmla="*/ 1480 w 1799"/>
                <a:gd name="T11" fmla="*/ 2595 h 3374"/>
                <a:gd name="T12" fmla="*/ 1799 w 1799"/>
                <a:gd name="T13" fmla="*/ 1385 h 3374"/>
                <a:gd name="T14" fmla="*/ 1799 w 1799"/>
                <a:gd name="T15" fmla="*/ 0 h 3374"/>
                <a:gd name="T16" fmla="*/ 0 w 1799"/>
                <a:gd name="T17" fmla="*/ 0 h 3374"/>
                <a:gd name="T18" fmla="*/ 0 w 1799"/>
                <a:gd name="T19" fmla="*/ 1671 h 3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9" h="3374">
                  <a:moveTo>
                    <a:pt x="0" y="1671"/>
                  </a:moveTo>
                  <a:lnTo>
                    <a:pt x="860" y="1671"/>
                  </a:lnTo>
                  <a:cubicBezTo>
                    <a:pt x="846" y="1872"/>
                    <a:pt x="779" y="2046"/>
                    <a:pt x="659" y="2194"/>
                  </a:cubicBezTo>
                  <a:cubicBezTo>
                    <a:pt x="539" y="2341"/>
                    <a:pt x="319" y="2490"/>
                    <a:pt x="0" y="2638"/>
                  </a:cubicBezTo>
                  <a:lnTo>
                    <a:pt x="393" y="3374"/>
                  </a:lnTo>
                  <a:cubicBezTo>
                    <a:pt x="905" y="3151"/>
                    <a:pt x="1268" y="2891"/>
                    <a:pt x="1480" y="2595"/>
                  </a:cubicBezTo>
                  <a:cubicBezTo>
                    <a:pt x="1692" y="2299"/>
                    <a:pt x="1799" y="1895"/>
                    <a:pt x="1799" y="1385"/>
                  </a:cubicBezTo>
                  <a:lnTo>
                    <a:pt x="1799" y="0"/>
                  </a:lnTo>
                  <a:lnTo>
                    <a:pt x="0" y="0"/>
                  </a:lnTo>
                  <a:lnTo>
                    <a:pt x="0" y="16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191919"/>
                </a:solidFill>
                <a:effectLst/>
                <a:uLnTx/>
                <a:uFillTx/>
                <a:latin typeface="Arial" panose="020B0604020202020204"/>
                <a:ea typeface="+mn-ea"/>
                <a:cs typeface="+mn-cs"/>
              </a:endParaRPr>
            </a:p>
          </p:txBody>
        </p:sp>
        <p:sp>
          <p:nvSpPr>
            <p:cNvPr id="5" name="Freeform 6">
              <a:extLst>
                <a:ext uri="{FF2B5EF4-FFF2-40B4-BE49-F238E27FC236}">
                  <a16:creationId xmlns:a16="http://schemas.microsoft.com/office/drawing/2014/main" id="{912B1C23-B6AB-4344-84C9-C2F0E605D2B2}"/>
                </a:ext>
                <a:ext uri="{C183D7F6-B498-43B3-948B-1728B52AA6E4}">
                  <adec:decorative xmlns:adec="http://schemas.microsoft.com/office/drawing/2017/decorative" val="1"/>
                </a:ext>
              </a:extLst>
            </p:cNvPr>
            <p:cNvSpPr>
              <a:spLocks/>
            </p:cNvSpPr>
            <p:nvPr/>
          </p:nvSpPr>
          <p:spPr bwMode="auto">
            <a:xfrm>
              <a:off x="2841625" y="4132263"/>
              <a:ext cx="650875" cy="1219200"/>
            </a:xfrm>
            <a:custGeom>
              <a:avLst/>
              <a:gdLst>
                <a:gd name="T0" fmla="*/ 0 w 1799"/>
                <a:gd name="T1" fmla="*/ 1671 h 3374"/>
                <a:gd name="T2" fmla="*/ 860 w 1799"/>
                <a:gd name="T3" fmla="*/ 1671 h 3374"/>
                <a:gd name="T4" fmla="*/ 660 w 1799"/>
                <a:gd name="T5" fmla="*/ 2194 h 3374"/>
                <a:gd name="T6" fmla="*/ 0 w 1799"/>
                <a:gd name="T7" fmla="*/ 2638 h 3374"/>
                <a:gd name="T8" fmla="*/ 393 w 1799"/>
                <a:gd name="T9" fmla="*/ 3374 h 3374"/>
                <a:gd name="T10" fmla="*/ 1481 w 1799"/>
                <a:gd name="T11" fmla="*/ 2595 h 3374"/>
                <a:gd name="T12" fmla="*/ 1799 w 1799"/>
                <a:gd name="T13" fmla="*/ 1385 h 3374"/>
                <a:gd name="T14" fmla="*/ 1799 w 1799"/>
                <a:gd name="T15" fmla="*/ 0 h 3374"/>
                <a:gd name="T16" fmla="*/ 0 w 1799"/>
                <a:gd name="T17" fmla="*/ 0 h 3374"/>
                <a:gd name="T18" fmla="*/ 0 w 1799"/>
                <a:gd name="T19" fmla="*/ 1671 h 3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99" h="3374">
                  <a:moveTo>
                    <a:pt x="0" y="1671"/>
                  </a:moveTo>
                  <a:lnTo>
                    <a:pt x="860" y="1671"/>
                  </a:lnTo>
                  <a:cubicBezTo>
                    <a:pt x="846" y="1872"/>
                    <a:pt x="780" y="2046"/>
                    <a:pt x="660" y="2194"/>
                  </a:cubicBezTo>
                  <a:cubicBezTo>
                    <a:pt x="540" y="2341"/>
                    <a:pt x="320" y="2490"/>
                    <a:pt x="0" y="2638"/>
                  </a:cubicBezTo>
                  <a:lnTo>
                    <a:pt x="393" y="3374"/>
                  </a:lnTo>
                  <a:cubicBezTo>
                    <a:pt x="906" y="3151"/>
                    <a:pt x="1268" y="2891"/>
                    <a:pt x="1481" y="2595"/>
                  </a:cubicBezTo>
                  <a:cubicBezTo>
                    <a:pt x="1693" y="2299"/>
                    <a:pt x="1799" y="1895"/>
                    <a:pt x="1799" y="1385"/>
                  </a:cubicBezTo>
                  <a:lnTo>
                    <a:pt x="1799" y="0"/>
                  </a:lnTo>
                  <a:lnTo>
                    <a:pt x="0" y="0"/>
                  </a:lnTo>
                  <a:lnTo>
                    <a:pt x="0" y="16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191919"/>
                </a:solidFill>
                <a:effectLst/>
                <a:uLnTx/>
                <a:uFillTx/>
                <a:latin typeface="Arial" panose="020B0604020202020204"/>
                <a:ea typeface="+mn-ea"/>
                <a:cs typeface="+mn-cs"/>
              </a:endParaRPr>
            </a:p>
          </p:txBody>
        </p:sp>
      </p:grpSp>
    </p:spTree>
    <p:extLst>
      <p:ext uri="{BB962C8B-B14F-4D97-AF65-F5344CB8AC3E}">
        <p14:creationId xmlns:p14="http://schemas.microsoft.com/office/powerpoint/2010/main" val="22452704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aotsikko 2">
            <a:extLst>
              <a:ext uri="{FF2B5EF4-FFF2-40B4-BE49-F238E27FC236}">
                <a16:creationId xmlns:a16="http://schemas.microsoft.com/office/drawing/2014/main" id="{903AF556-C4B0-2581-C87A-17570C5B9BE6}"/>
              </a:ext>
              <a:ext uri="{C183D7F6-B498-43B3-948B-1728B52AA6E4}">
                <adec:decorative xmlns:adec="http://schemas.microsoft.com/office/drawing/2017/decorative" val="1"/>
              </a:ext>
            </a:extLst>
          </p:cNvPr>
          <p:cNvSpPr>
            <a:spLocks noGrp="1"/>
          </p:cNvSpPr>
          <p:nvPr>
            <p:ph type="subTitle" idx="1"/>
          </p:nvPr>
        </p:nvSpPr>
        <p:spPr/>
        <p:txBody>
          <a:bodyPr/>
          <a:lstStyle/>
          <a:p>
            <a:r>
              <a:rPr lang="fi-FI" dirty="0"/>
              <a:t>Valvira webinaari 21.11.2024</a:t>
            </a:r>
          </a:p>
          <a:p>
            <a:r>
              <a:rPr lang="fi-FI" dirty="0"/>
              <a:t>Osaamisen varmistamisen ja rekrytoinnin näkökulmia</a:t>
            </a:r>
          </a:p>
          <a:p>
            <a:endParaRPr lang="fi-FI" dirty="0"/>
          </a:p>
          <a:p>
            <a:endParaRPr lang="fi-FI" dirty="0"/>
          </a:p>
        </p:txBody>
      </p:sp>
      <p:sp>
        <p:nvSpPr>
          <p:cNvPr id="7" name="Tekstin paikkamerkki 6">
            <a:extLst>
              <a:ext uri="{FF2B5EF4-FFF2-40B4-BE49-F238E27FC236}">
                <a16:creationId xmlns:a16="http://schemas.microsoft.com/office/drawing/2014/main" id="{129A9108-D180-4E1D-9721-4AB61420034D}"/>
              </a:ext>
              <a:ext uri="{C183D7F6-B498-43B3-948B-1728B52AA6E4}">
                <adec:decorative xmlns:adec="http://schemas.microsoft.com/office/drawing/2017/decorative" val="1"/>
              </a:ext>
            </a:extLst>
          </p:cNvPr>
          <p:cNvSpPr>
            <a:spLocks noGrp="1"/>
          </p:cNvSpPr>
          <p:nvPr>
            <p:ph type="title" idx="4294967295"/>
          </p:nvPr>
        </p:nvSpPr>
        <p:spPr>
          <a:xfrm>
            <a:off x="1055688" y="908050"/>
            <a:ext cx="5976937" cy="2305050"/>
          </a:xfrm>
          <a:prstGeom prst="rect">
            <a:avLst/>
          </a:prstGeom>
          <a:noFill/>
          <a:ln>
            <a:noFill/>
            <a:prstDash/>
          </a:ln>
          <a:effectLst/>
        </p:spPr>
        <p:txBody>
          <a:bodyPr rot="0" spcFirstLastPara="0" vertOverflow="overflow" horzOverflow="overflow" vert="horz" wrap="square" lIns="0" tIns="0" rIns="0" bIns="0" numCol="1" spcCol="0" rtlCol="0" fromWordArt="0" anchor="b"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1200"/>
              </a:spcAft>
              <a:buClr>
                <a:schemeClr val="tx2"/>
              </a:buClr>
              <a:buSzTx/>
              <a:buFont typeface="Arial" panose="020B0604020202020204" pitchFamily="34" charset="0"/>
              <a:buNone/>
              <a:tabLst/>
              <a:defRPr/>
            </a:pPr>
            <a:r>
              <a:rPr kumimoji="0" lang="fi-FI" sz="4000" b="1" i="0" u="none" strike="noStrike" kern="1200" cap="none" spc="0" normalizeH="0" baseline="0" noProof="0" dirty="0">
                <a:ln>
                  <a:noFill/>
                </a:ln>
                <a:solidFill>
                  <a:schemeClr val="tx2"/>
                </a:solidFill>
                <a:effectLst/>
                <a:uLnTx/>
                <a:uFillTx/>
                <a:latin typeface="+mj-lt"/>
                <a:ea typeface="Inter" panose="02000503000000020004" pitchFamily="2" charset="0"/>
                <a:cs typeface="+mn-cs"/>
              </a:rPr>
              <a:t>Omavalvonnan toteuttaminen Pirkanmaan hyvinvointialueella</a:t>
            </a:r>
          </a:p>
        </p:txBody>
      </p:sp>
    </p:spTree>
    <p:extLst>
      <p:ext uri="{BB962C8B-B14F-4D97-AF65-F5344CB8AC3E}">
        <p14:creationId xmlns:p14="http://schemas.microsoft.com/office/powerpoint/2010/main" val="28033731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527529-72AE-D5CC-E6E6-194114313320}"/>
              </a:ext>
            </a:extLst>
          </p:cNvPr>
          <p:cNvSpPr>
            <a:spLocks noGrp="1"/>
          </p:cNvSpPr>
          <p:nvPr>
            <p:ph type="title"/>
          </p:nvPr>
        </p:nvSpPr>
        <p:spPr/>
        <p:txBody>
          <a:bodyPr/>
          <a:lstStyle/>
          <a:p>
            <a:r>
              <a:rPr lang="fi-FI" dirty="0"/>
              <a:t>Pirkanmaan hyvinvointialue ja omavalvonnan merkitys</a:t>
            </a:r>
          </a:p>
        </p:txBody>
      </p:sp>
      <p:sp>
        <p:nvSpPr>
          <p:cNvPr id="3" name="Tekstin paikkamerkki 2">
            <a:extLst>
              <a:ext uri="{FF2B5EF4-FFF2-40B4-BE49-F238E27FC236}">
                <a16:creationId xmlns:a16="http://schemas.microsoft.com/office/drawing/2014/main" id="{DB3C800F-9667-CD7F-2F38-0A1D9C232F95}"/>
              </a:ext>
            </a:extLst>
          </p:cNvPr>
          <p:cNvSpPr>
            <a:spLocks noGrp="1"/>
          </p:cNvSpPr>
          <p:nvPr>
            <p:ph type="body" idx="1"/>
          </p:nvPr>
        </p:nvSpPr>
        <p:spPr/>
        <p:txBody>
          <a:bodyPr/>
          <a:lstStyle/>
          <a:p>
            <a:r>
              <a:rPr lang="fi-FI" dirty="0"/>
              <a:t>Pirhan malli</a:t>
            </a:r>
          </a:p>
        </p:txBody>
      </p:sp>
      <p:sp>
        <p:nvSpPr>
          <p:cNvPr id="4" name="Sisällön paikkamerkki 3">
            <a:extLst>
              <a:ext uri="{FF2B5EF4-FFF2-40B4-BE49-F238E27FC236}">
                <a16:creationId xmlns:a16="http://schemas.microsoft.com/office/drawing/2014/main" id="{F4CAA135-6874-FF74-D942-B5A18D124075}"/>
              </a:ext>
            </a:extLst>
          </p:cNvPr>
          <p:cNvSpPr>
            <a:spLocks noGrp="1"/>
          </p:cNvSpPr>
          <p:nvPr>
            <p:ph sz="half" idx="2"/>
          </p:nvPr>
        </p:nvSpPr>
        <p:spPr/>
        <p:txBody>
          <a:bodyPr/>
          <a:lstStyle/>
          <a:p>
            <a:r>
              <a:rPr lang="fi-FI" sz="2000" dirty="0"/>
              <a:t>Pirhan henkilöstömäärä sekä rekrytointien määrä vuositasolla on merkittävä &gt; omavalvonnan toteuttaminen osittain</a:t>
            </a:r>
            <a:r>
              <a:rPr lang="fi-FI" sz="2000" u="sng" dirty="0"/>
              <a:t> keskitetysti </a:t>
            </a:r>
            <a:r>
              <a:rPr lang="fi-FI" sz="2000" dirty="0"/>
              <a:t>tärkeää</a:t>
            </a:r>
          </a:p>
          <a:p>
            <a:r>
              <a:rPr lang="fi-FI" sz="2000" dirty="0"/>
              <a:t>Rekrytoinnin näkökulma: ammattioikeudet, asianmukainen koulutus, riittävä kielitaito</a:t>
            </a:r>
          </a:p>
          <a:p>
            <a:r>
              <a:rPr lang="fi-FI" sz="2000" dirty="0"/>
              <a:t>Esihenkilötyön näkökulma: osaamisen varmistaminen, osaamisen kehittäminen</a:t>
            </a:r>
          </a:p>
          <a:p>
            <a:endParaRPr lang="fi-FI" dirty="0"/>
          </a:p>
        </p:txBody>
      </p:sp>
      <p:sp>
        <p:nvSpPr>
          <p:cNvPr id="5" name="Tekstin paikkamerkki 4">
            <a:extLst>
              <a:ext uri="{FF2B5EF4-FFF2-40B4-BE49-F238E27FC236}">
                <a16:creationId xmlns:a16="http://schemas.microsoft.com/office/drawing/2014/main" id="{86002024-9517-8B9A-8E2B-48FC1B514B83}"/>
              </a:ext>
            </a:extLst>
          </p:cNvPr>
          <p:cNvSpPr>
            <a:spLocks noGrp="1"/>
          </p:cNvSpPr>
          <p:nvPr>
            <p:ph type="body" sz="quarter" idx="3"/>
          </p:nvPr>
        </p:nvSpPr>
        <p:spPr/>
        <p:txBody>
          <a:bodyPr/>
          <a:lstStyle/>
          <a:p>
            <a:r>
              <a:rPr lang="fi-FI" dirty="0"/>
              <a:t>Avainlukuja</a:t>
            </a:r>
          </a:p>
        </p:txBody>
      </p:sp>
      <p:sp>
        <p:nvSpPr>
          <p:cNvPr id="6" name="Sisällön paikkamerkki 5">
            <a:extLst>
              <a:ext uri="{FF2B5EF4-FFF2-40B4-BE49-F238E27FC236}">
                <a16:creationId xmlns:a16="http://schemas.microsoft.com/office/drawing/2014/main" id="{0E00627F-BF17-EB90-D5EF-5E220E34F98A}"/>
              </a:ext>
            </a:extLst>
          </p:cNvPr>
          <p:cNvSpPr>
            <a:spLocks noGrp="1"/>
          </p:cNvSpPr>
          <p:nvPr>
            <p:ph sz="quarter" idx="4"/>
          </p:nvPr>
        </p:nvSpPr>
        <p:spPr/>
        <p:txBody>
          <a:bodyPr/>
          <a:lstStyle/>
          <a:p>
            <a:r>
              <a:rPr lang="fi-FI" sz="2000" dirty="0"/>
              <a:t>Henkilöstön määrä noin 20 000</a:t>
            </a:r>
          </a:p>
          <a:p>
            <a:endParaRPr lang="fi-FI" sz="2000" dirty="0"/>
          </a:p>
          <a:p>
            <a:endParaRPr lang="fi-FI" sz="2000" dirty="0"/>
          </a:p>
          <a:p>
            <a:endParaRPr lang="fi-FI" sz="2000" dirty="0"/>
          </a:p>
          <a:p>
            <a:endParaRPr lang="fi-FI" sz="2000" dirty="0"/>
          </a:p>
          <a:p>
            <a:endParaRPr lang="fi-FI" sz="2000" dirty="0"/>
          </a:p>
          <a:p>
            <a:endParaRPr lang="fi-FI" sz="2000" dirty="0"/>
          </a:p>
          <a:p>
            <a:endParaRPr lang="fi-FI" sz="2000" dirty="0"/>
          </a:p>
          <a:p>
            <a:r>
              <a:rPr lang="fi-FI" sz="2000" dirty="0"/>
              <a:t>Avoimia tehtäviä vuositasolla noin 4000</a:t>
            </a:r>
          </a:p>
          <a:p>
            <a:endParaRPr lang="fi-FI" dirty="0"/>
          </a:p>
        </p:txBody>
      </p:sp>
      <p:pic>
        <p:nvPicPr>
          <p:cNvPr id="11" name="Kuva 10">
            <a:extLst>
              <a:ext uri="{FF2B5EF4-FFF2-40B4-BE49-F238E27FC236}">
                <a16:creationId xmlns:a16="http://schemas.microsoft.com/office/drawing/2014/main" id="{ABDF3A04-D398-234D-DC36-A0970C2DB0C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744072" y="2924944"/>
            <a:ext cx="3495675" cy="2867025"/>
          </a:xfrm>
          <a:prstGeom prst="rect">
            <a:avLst/>
          </a:prstGeom>
        </p:spPr>
      </p:pic>
    </p:spTree>
    <p:extLst>
      <p:ext uri="{BB962C8B-B14F-4D97-AF65-F5344CB8AC3E}">
        <p14:creationId xmlns:p14="http://schemas.microsoft.com/office/powerpoint/2010/main" val="4238270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F80F58-8FA7-7411-89D4-6C279C2215AB}"/>
              </a:ext>
            </a:extLst>
          </p:cNvPr>
          <p:cNvSpPr>
            <a:spLocks noGrp="1"/>
          </p:cNvSpPr>
          <p:nvPr>
            <p:ph type="title"/>
          </p:nvPr>
        </p:nvSpPr>
        <p:spPr/>
        <p:txBody>
          <a:bodyPr/>
          <a:lstStyle/>
          <a:p>
            <a:r>
              <a:rPr lang="fi-FI" dirty="0"/>
              <a:t>Rekrytointipalveluiden keskitetty rooli omavalvonta-asioissa Pirkanmaan hyvinvointialueella</a:t>
            </a:r>
          </a:p>
        </p:txBody>
      </p:sp>
      <p:sp>
        <p:nvSpPr>
          <p:cNvPr id="3" name="Sisällön paikkamerkki 2">
            <a:extLst>
              <a:ext uri="{FF2B5EF4-FFF2-40B4-BE49-F238E27FC236}">
                <a16:creationId xmlns:a16="http://schemas.microsoft.com/office/drawing/2014/main" id="{D159528C-BEF1-3CEA-AE4B-A913C186BD16}"/>
              </a:ext>
            </a:extLst>
          </p:cNvPr>
          <p:cNvSpPr>
            <a:spLocks noGrp="1"/>
          </p:cNvSpPr>
          <p:nvPr>
            <p:ph sz="quarter" idx="13"/>
          </p:nvPr>
        </p:nvSpPr>
        <p:spPr/>
        <p:txBody>
          <a:bodyPr/>
          <a:lstStyle/>
          <a:p>
            <a:r>
              <a:rPr lang="fi-FI" sz="2000" dirty="0"/>
              <a:t>Rekrytointipalvelut tuottaa jokaiseen rekrytointiin sekä kelpoisuuden että ammattioikeuksien tarkistamisen</a:t>
            </a:r>
          </a:p>
          <a:p>
            <a:pPr lvl="1"/>
            <a:r>
              <a:rPr lang="fi-FI" sz="1600" dirty="0"/>
              <a:t>Merkinnät rekrytointijärjestelmään systemaattisesti hakuajan päättymisen jälkeen</a:t>
            </a:r>
          </a:p>
          <a:p>
            <a:pPr lvl="1"/>
            <a:r>
              <a:rPr lang="fi-FI" sz="1600" dirty="0"/>
              <a:t>Kelpoisuus tutkinnon mukaan (esihenkilön vastuu lopulta tarkistaa ennen palkkauspäätöstä)</a:t>
            </a:r>
          </a:p>
          <a:p>
            <a:pPr lvl="1"/>
            <a:r>
              <a:rPr lang="fi-FI" sz="1600" dirty="0"/>
              <a:t>Ammattioikeuksien tarkistaminen kategorisesti JulkiTerhikki / JulkiSuosikki, mikäli rekrytoitava tehtävä on sellainen että tarkistus tarvitaan </a:t>
            </a:r>
          </a:p>
          <a:p>
            <a:pPr marL="144000" lvl="1" indent="0">
              <a:buNone/>
            </a:pPr>
            <a:r>
              <a:rPr lang="fi-FI" sz="1600" dirty="0"/>
              <a:t>&gt; helpottaa esihenkilöiden työtä omavalvonnan näkökulmasta</a:t>
            </a:r>
          </a:p>
          <a:p>
            <a:endParaRPr lang="fi-FI" dirty="0"/>
          </a:p>
        </p:txBody>
      </p:sp>
      <p:sp>
        <p:nvSpPr>
          <p:cNvPr id="4" name="Sisällön paikkamerkki 3">
            <a:extLst>
              <a:ext uri="{FF2B5EF4-FFF2-40B4-BE49-F238E27FC236}">
                <a16:creationId xmlns:a16="http://schemas.microsoft.com/office/drawing/2014/main" id="{D3F785B3-B0FC-2058-DFE8-AF8C8BFBB217}"/>
              </a:ext>
            </a:extLst>
          </p:cNvPr>
          <p:cNvSpPr>
            <a:spLocks noGrp="1"/>
          </p:cNvSpPr>
          <p:nvPr>
            <p:ph sz="quarter" idx="14"/>
          </p:nvPr>
        </p:nvSpPr>
        <p:spPr/>
        <p:txBody>
          <a:bodyPr/>
          <a:lstStyle/>
          <a:p>
            <a:r>
              <a:rPr lang="fi-FI" sz="2000" dirty="0"/>
              <a:t>Kielitaidon osaamisvaatimus määritelty hyvinvointialueelle erikseen</a:t>
            </a:r>
          </a:p>
          <a:p>
            <a:r>
              <a:rPr lang="fi-FI" sz="2000" dirty="0"/>
              <a:t>Rekrytointien yhteydessä mahdollista tilata kielitasotestauksia tukemaan kielitaidon arviointia</a:t>
            </a:r>
          </a:p>
          <a:p>
            <a:r>
              <a:rPr lang="fi-FI" sz="2000" dirty="0"/>
              <a:t>Sama taho toteuttaa myös kielikoulutusta &gt; esihenkilöillä mahdollisuus hyödyntää  </a:t>
            </a:r>
          </a:p>
          <a:p>
            <a:endParaRPr lang="fi-FI" dirty="0"/>
          </a:p>
        </p:txBody>
      </p:sp>
    </p:spTree>
    <p:extLst>
      <p:ext uri="{BB962C8B-B14F-4D97-AF65-F5344CB8AC3E}">
        <p14:creationId xmlns:p14="http://schemas.microsoft.com/office/powerpoint/2010/main" val="21484060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BB46E1-BBCC-AC0F-2DA4-44D4223EDAEA}"/>
              </a:ext>
            </a:extLst>
          </p:cNvPr>
          <p:cNvSpPr>
            <a:spLocks noGrp="1"/>
          </p:cNvSpPr>
          <p:nvPr>
            <p:ph type="title"/>
          </p:nvPr>
        </p:nvSpPr>
        <p:spPr/>
        <p:txBody>
          <a:bodyPr/>
          <a:lstStyle/>
          <a:p>
            <a:r>
              <a:rPr lang="fi-FI" dirty="0"/>
              <a:t>Osaamisen kehittämisen ja osaamisen varmistamisen näkökulmia osana omavalvontaa</a:t>
            </a:r>
          </a:p>
        </p:txBody>
      </p:sp>
      <p:sp>
        <p:nvSpPr>
          <p:cNvPr id="3" name="Sisällön paikkamerkki 2">
            <a:extLst>
              <a:ext uri="{FF2B5EF4-FFF2-40B4-BE49-F238E27FC236}">
                <a16:creationId xmlns:a16="http://schemas.microsoft.com/office/drawing/2014/main" id="{AE546C27-3484-21AC-0A5C-2DDD39268431}"/>
              </a:ext>
            </a:extLst>
          </p:cNvPr>
          <p:cNvSpPr>
            <a:spLocks noGrp="1"/>
          </p:cNvSpPr>
          <p:nvPr>
            <p:ph sz="quarter" idx="13"/>
          </p:nvPr>
        </p:nvSpPr>
        <p:spPr/>
        <p:txBody>
          <a:bodyPr/>
          <a:lstStyle/>
          <a:p>
            <a:r>
              <a:rPr lang="fi-FI" sz="1800" b="0" i="0" dirty="0">
                <a:solidFill>
                  <a:srgbClr val="282828"/>
                </a:solidFill>
                <a:effectLst/>
                <a:latin typeface="Inter" panose="02000503000000020004"/>
              </a:rPr>
              <a:t>Osaava henkilöstö on laadukkaan asiakkaan hoidon ja palvelun edellytys</a:t>
            </a:r>
          </a:p>
          <a:p>
            <a:r>
              <a:rPr lang="fi-FI" sz="1800" b="0" i="0" dirty="0">
                <a:solidFill>
                  <a:srgbClr val="282828"/>
                </a:solidFill>
                <a:effectLst/>
                <a:latin typeface="Inter" panose="02000503000000020004"/>
              </a:rPr>
              <a:t>Osaamisen kehittäminen on tärkeä suunnata vastaamaan muuttuviin osaamistarpeisiin </a:t>
            </a:r>
          </a:p>
          <a:p>
            <a:pPr marL="144000" lvl="1" indent="0">
              <a:buNone/>
            </a:pPr>
            <a:r>
              <a:rPr lang="fi-FI" sz="1400" dirty="0">
                <a:solidFill>
                  <a:srgbClr val="282828"/>
                </a:solidFill>
                <a:latin typeface="Inter" panose="02000503000000020004"/>
              </a:rPr>
              <a:t>	</a:t>
            </a:r>
            <a:r>
              <a:rPr lang="fi-FI" sz="1400" b="0" i="0" dirty="0">
                <a:solidFill>
                  <a:srgbClr val="282828"/>
                </a:solidFill>
                <a:effectLst/>
                <a:latin typeface="Inter" panose="02000503000000020004"/>
              </a:rPr>
              <a:t>&gt; kaikkia henkilöstöryhmiä haastavat mm. uusien 	tietojärjestelmien edellyttämä osaaminen, yhdenmukaisten 	toimintamallien omaksuminen, digiosaaminen sekä uusien 	tehtävien edellyttämä osaaminen</a:t>
            </a:r>
          </a:p>
          <a:p>
            <a:r>
              <a:rPr lang="fi-FI" sz="1800" dirty="0">
                <a:solidFill>
                  <a:srgbClr val="282828"/>
                </a:solidFill>
                <a:latin typeface="Inter" panose="02000503000000020004"/>
              </a:rPr>
              <a:t>Pirkanmaan hyvinvointialueella tavoitteena keskitetty perehdytysjärjestelmän käyttöönotto (tällä hetkellä pilottivaiheessa)</a:t>
            </a:r>
          </a:p>
          <a:p>
            <a:endParaRPr lang="fi-FI" sz="1800" b="0" i="0" dirty="0">
              <a:solidFill>
                <a:srgbClr val="282828"/>
              </a:solidFill>
              <a:effectLst/>
              <a:latin typeface="Inter" panose="02000503000000020004"/>
            </a:endParaRPr>
          </a:p>
          <a:p>
            <a:endParaRPr lang="fi-FI" dirty="0"/>
          </a:p>
        </p:txBody>
      </p:sp>
      <p:sp>
        <p:nvSpPr>
          <p:cNvPr id="4" name="Sisällön paikkamerkki 3">
            <a:extLst>
              <a:ext uri="{FF2B5EF4-FFF2-40B4-BE49-F238E27FC236}">
                <a16:creationId xmlns:a16="http://schemas.microsoft.com/office/drawing/2014/main" id="{BA859C17-BA64-3CEE-6558-552D47CEE878}"/>
              </a:ext>
            </a:extLst>
          </p:cNvPr>
          <p:cNvSpPr>
            <a:spLocks noGrp="1"/>
          </p:cNvSpPr>
          <p:nvPr>
            <p:ph sz="quarter" idx="14"/>
          </p:nvPr>
        </p:nvSpPr>
        <p:spPr/>
        <p:txBody>
          <a:bodyPr/>
          <a:lstStyle/>
          <a:p>
            <a:r>
              <a:rPr lang="fi-FI" sz="1800" dirty="0">
                <a:solidFill>
                  <a:srgbClr val="282828"/>
                </a:solidFill>
                <a:latin typeface="Inter" panose="02000503000000020004"/>
              </a:rPr>
              <a:t>Esihenkilöiden rooli keskeinen omavalvonnassa:</a:t>
            </a:r>
          </a:p>
          <a:p>
            <a:pPr lvl="1"/>
            <a:r>
              <a:rPr lang="fi-FI" sz="1800" u="sng" dirty="0">
                <a:solidFill>
                  <a:srgbClr val="282828"/>
                </a:solidFill>
                <a:latin typeface="Inter" panose="02000503000000020004"/>
              </a:rPr>
              <a:t>Perehdytys</a:t>
            </a:r>
            <a:r>
              <a:rPr lang="fi-FI" sz="1800" dirty="0">
                <a:solidFill>
                  <a:srgbClr val="282828"/>
                </a:solidFill>
                <a:latin typeface="Inter" panose="02000503000000020004"/>
              </a:rPr>
              <a:t>: yhdenmukainen yleisperehdytys koko hyvinvointialueella. Lisäksi yksikkökohtaiset perehdytyspolut.</a:t>
            </a:r>
          </a:p>
          <a:p>
            <a:pPr lvl="1"/>
            <a:r>
              <a:rPr lang="fi-FI" sz="1800" u="sng" dirty="0">
                <a:solidFill>
                  <a:srgbClr val="282828"/>
                </a:solidFill>
                <a:latin typeface="Inter" panose="02000503000000020004"/>
              </a:rPr>
              <a:t>Kehityskeskustelut</a:t>
            </a:r>
            <a:r>
              <a:rPr lang="fi-FI" sz="1800" dirty="0">
                <a:solidFill>
                  <a:srgbClr val="282828"/>
                </a:solidFill>
                <a:latin typeface="Inter" panose="02000503000000020004"/>
              </a:rPr>
              <a:t> (vähintään 1/vuosi): osaamisen kehittämissuunnitelma + seurantasuunnitelma</a:t>
            </a:r>
          </a:p>
          <a:p>
            <a:r>
              <a:rPr lang="fi-FI" sz="1800" dirty="0">
                <a:solidFill>
                  <a:srgbClr val="282828"/>
                </a:solidFill>
                <a:latin typeface="Inter" panose="02000503000000020004"/>
              </a:rPr>
              <a:t>Lisäksi hyvinvointialueella on yksikkökohtaiset osaamisen kehittämisen suunnitelmat tueksi esihenkilötyönä tehtävään osaamisen johtamiseen</a:t>
            </a:r>
          </a:p>
          <a:p>
            <a:endParaRPr lang="fi-FI" dirty="0"/>
          </a:p>
        </p:txBody>
      </p:sp>
    </p:spTree>
    <p:extLst>
      <p:ext uri="{BB962C8B-B14F-4D97-AF65-F5344CB8AC3E}">
        <p14:creationId xmlns:p14="http://schemas.microsoft.com/office/powerpoint/2010/main" val="23464037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ctrTitle"/>
          </p:nvPr>
        </p:nvSpPr>
        <p:spPr/>
        <p:txBody>
          <a:bodyPr/>
          <a:lstStyle/>
          <a:p>
            <a:r>
              <a:rPr lang="fi-FI" b="1" dirty="0">
                <a:latin typeface="+mj-lt"/>
              </a:rPr>
              <a:t>Yhteystiedot</a:t>
            </a:r>
          </a:p>
        </p:txBody>
      </p:sp>
      <p:sp>
        <p:nvSpPr>
          <p:cNvPr id="7" name="Sisällön paikkamerkki 6"/>
          <p:cNvSpPr>
            <a:spLocks noGrp="1"/>
          </p:cNvSpPr>
          <p:nvPr>
            <p:ph type="subTitle" idx="1"/>
          </p:nvPr>
        </p:nvSpPr>
        <p:spPr/>
        <p:txBody>
          <a:bodyPr/>
          <a:lstStyle/>
          <a:p>
            <a:r>
              <a:rPr lang="fi-FI" dirty="0"/>
              <a:t>Maria Tamminen</a:t>
            </a:r>
            <a:br>
              <a:rPr lang="fi-FI" dirty="0"/>
            </a:br>
            <a:r>
              <a:rPr lang="fi-FI" dirty="0"/>
              <a:t>Rekrytointipäällikkö</a:t>
            </a:r>
            <a:br>
              <a:rPr lang="fi-FI" dirty="0"/>
            </a:br>
            <a:r>
              <a:rPr lang="fi-FI" dirty="0"/>
              <a:t>Rekrytointipalvelut</a:t>
            </a:r>
            <a:br>
              <a:rPr lang="fi-FI" dirty="0"/>
            </a:br>
            <a:r>
              <a:rPr lang="fi-FI" dirty="0"/>
              <a:t>Pirkanmaan hyvinvointialue</a:t>
            </a:r>
          </a:p>
          <a:p>
            <a:r>
              <a:rPr lang="fi-FI" u="sng" dirty="0">
                <a:solidFill>
                  <a:srgbClr val="002060"/>
                </a:solidFill>
              </a:rPr>
              <a:t>maria.tamminen</a:t>
            </a:r>
            <a:r>
              <a:rPr lang="fi-FI" u="sng" dirty="0">
                <a:solidFill>
                  <a:srgbClr val="284A96"/>
                </a:solidFill>
                <a:hlinkClick r:id="rId2">
                  <a:extLst>
                    <a:ext uri="{A12FA001-AC4F-418D-AE19-62706E023703}">
                      <ahyp:hlinkClr xmlns:ahyp="http://schemas.microsoft.com/office/drawing/2018/hyperlinkcolor" val="tx"/>
                    </a:ext>
                  </a:extLst>
                </a:hlinkClick>
              </a:rPr>
              <a:t>@</a:t>
            </a:r>
            <a:r>
              <a:rPr lang="fi-FI" u="sng" dirty="0">
                <a:solidFill>
                  <a:srgbClr val="002060"/>
                </a:solidFill>
                <a:hlinkClick r:id="rId2">
                  <a:extLst>
                    <a:ext uri="{A12FA001-AC4F-418D-AE19-62706E023703}">
                      <ahyp:hlinkClr xmlns:ahyp="http://schemas.microsoft.com/office/drawing/2018/hyperlinkcolor" val="tx"/>
                    </a:ext>
                  </a:extLst>
                </a:hlinkClick>
              </a:rPr>
              <a:t>pirha.fi</a:t>
            </a:r>
            <a:br>
              <a:rPr lang="fi-FI" dirty="0"/>
            </a:br>
            <a:br>
              <a:rPr lang="fi-FI" dirty="0"/>
            </a:br>
            <a:endParaRPr lang="fi-FI" dirty="0"/>
          </a:p>
          <a:p>
            <a:endParaRPr lang="fi-FI" dirty="0"/>
          </a:p>
        </p:txBody>
      </p:sp>
    </p:spTree>
    <p:extLst>
      <p:ext uri="{BB962C8B-B14F-4D97-AF65-F5344CB8AC3E}">
        <p14:creationId xmlns:p14="http://schemas.microsoft.com/office/powerpoint/2010/main" val="1571713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dirty="0">
                <a:solidFill>
                  <a:schemeClr val="tx1"/>
                </a:solidFill>
              </a:rPr>
              <a:t>Lupa- ja valvontavirasto: monialainen valtion keskushallinnon viranomainen</a:t>
            </a:r>
          </a:p>
        </p:txBody>
      </p:sp>
      <p:sp>
        <p:nvSpPr>
          <p:cNvPr id="7" name="Content Placeholder 6"/>
          <p:cNvSpPr>
            <a:spLocks noGrp="1"/>
          </p:cNvSpPr>
          <p:nvPr>
            <p:ph idx="1"/>
          </p:nvPr>
        </p:nvSpPr>
        <p:spPr>
          <a:xfrm>
            <a:off x="577047" y="1881330"/>
            <a:ext cx="10319487" cy="4716023"/>
          </a:xfrm>
        </p:spPr>
        <p:txBody>
          <a:bodyPr vert="horz" lIns="121920" tIns="60960" rIns="121920" bIns="60960" rtlCol="0" anchor="t">
            <a:normAutofit fontScale="92500" lnSpcReduction="10000"/>
          </a:bodyPr>
          <a:lstStyle/>
          <a:p>
            <a:pPr marL="357284" indent="-357284" fontAlgn="base"/>
            <a:r>
              <a:rPr lang="fi-FI" dirty="0"/>
              <a:t>Lupa- ja valvontavirasto on uusi, perustettava monialainen valtion keskushallinnon viranomainen.</a:t>
            </a:r>
          </a:p>
          <a:p>
            <a:pPr marL="958403" lvl="1" indent="-348818" fontAlgn="base"/>
            <a:r>
              <a:rPr lang="fi-FI" dirty="0"/>
              <a:t>Virasto kuuluu valtiovarainministeriön hallinnonalaan. </a:t>
            </a:r>
            <a:endParaRPr lang="fi-FI" dirty="0">
              <a:cs typeface="Arial"/>
            </a:endParaRPr>
          </a:p>
          <a:p>
            <a:pPr marL="958403" lvl="1" indent="-348818" fontAlgn="base"/>
            <a:r>
              <a:rPr lang="fi-FI" dirty="0"/>
              <a:t>Viraston perustaminen on osa hallitusohjelman mukaista valtion aluehallinnon uudistusta.</a:t>
            </a:r>
            <a:endParaRPr lang="fi-FI" dirty="0">
              <a:cs typeface="Arial"/>
            </a:endParaRPr>
          </a:p>
          <a:p>
            <a:pPr marL="357284" indent="-357284" fontAlgn="base"/>
            <a:r>
              <a:rPr lang="fi-FI" dirty="0"/>
              <a:t>Lupa- ja valvontavirasto vastaa useita toimialoja koskevista lainsäädännön lupa-, ohjaus-, valvonta- ja toimeenpanotehtävistä sekä valvoo yleistä etua ympäristöasioissa. </a:t>
            </a:r>
            <a:r>
              <a:rPr lang="en-US" dirty="0">
                <a:solidFill>
                  <a:srgbClr val="FF0000"/>
                </a:solidFill>
              </a:rPr>
              <a:t>​</a:t>
            </a:r>
            <a:endParaRPr lang="en-US" dirty="0">
              <a:solidFill>
                <a:srgbClr val="FF0000"/>
              </a:solidFill>
              <a:cs typeface="Arial"/>
            </a:endParaRPr>
          </a:p>
          <a:p>
            <a:pPr marL="958403" lvl="1" indent="-348818" fontAlgn="base"/>
            <a:r>
              <a:rPr lang="fi-FI" dirty="0"/>
              <a:t>Virasto huolehtii myös perusoikeuksien ja oikeusturvan toteutumisesta. </a:t>
            </a:r>
            <a:endParaRPr lang="fi-FI" dirty="0">
              <a:cs typeface="Arial"/>
            </a:endParaRPr>
          </a:p>
          <a:p>
            <a:pPr marL="357284" indent="-357284" fontAlgn="base"/>
            <a:r>
              <a:rPr lang="fi-FI" dirty="0"/>
              <a:t>Lupa- ja valvontavirastoon kootaan suurin osa nykyisten aluehallintovirastojen lupa-, ohjaus- ja valvontatehtävistä, Valviran lupa-, ohjaus- ja valvontatehtävät ja ELY-keskuksista ympäristö ja luonnonvarat -vastuualueen tarkoituksenmukaiset tehtävät.</a:t>
            </a:r>
          </a:p>
          <a:p>
            <a:pPr marL="958403" lvl="1" indent="-357284" fontAlgn="base"/>
            <a:r>
              <a:rPr lang="fi-FI" dirty="0"/>
              <a:t>Valtiovarainministeriö vastaa viraston yleishallinnollisesta ohjauksesta, ja viraston toimintaa ohjaavat omilla toimialoillaan eri ministeriöt.</a:t>
            </a:r>
            <a:endParaRPr lang="fi-FI" dirty="0">
              <a:cs typeface="Arial"/>
            </a:endParaRPr>
          </a:p>
          <a:p>
            <a:pPr marL="357284" indent="-357284" fontAlgn="base"/>
            <a:r>
              <a:rPr lang="fi-FI" dirty="0"/>
              <a:t>Lupa- ja valvontaviraston on tarkoitus aloittaa toimintansa vuoden 2026 alussa. Samassa nykyisten virastojen toiminta lakkaa.</a:t>
            </a:r>
            <a:endParaRPr lang="en-US" dirty="0">
              <a:cs typeface="Arial"/>
            </a:endParaRPr>
          </a:p>
        </p:txBody>
      </p:sp>
      <p:sp>
        <p:nvSpPr>
          <p:cNvPr id="4" name="Date Placeholder 3"/>
          <p:cNvSpPr>
            <a:spLocks noGrp="1"/>
          </p:cNvSpPr>
          <p:nvPr>
            <p:ph type="dt" sz="half" idx="2"/>
          </p:nvPr>
        </p:nvSpPr>
        <p:spPr/>
        <p:txBody>
          <a:bodyPr/>
          <a:lstStyle/>
          <a:p>
            <a:pPr defTabSz="1219170"/>
            <a:r>
              <a:rPr lang="fi-FI">
                <a:solidFill>
                  <a:prstClr val="black">
                    <a:lumMod val="50000"/>
                    <a:lumOff val="50000"/>
                  </a:prstClr>
                </a:solidFill>
                <a:latin typeface="Arial"/>
              </a:rPr>
              <a:t>21.11.2024</a:t>
            </a:r>
            <a:endParaRPr lang="fi-FI" dirty="0">
              <a:solidFill>
                <a:prstClr val="black">
                  <a:lumMod val="50000"/>
                  <a:lumOff val="50000"/>
                </a:prstClr>
              </a:solidFill>
              <a:latin typeface="Arial"/>
            </a:endParaRPr>
          </a:p>
        </p:txBody>
      </p:sp>
    </p:spTree>
    <p:extLst>
      <p:ext uri="{BB962C8B-B14F-4D97-AF65-F5344CB8AC3E}">
        <p14:creationId xmlns:p14="http://schemas.microsoft.com/office/powerpoint/2010/main" val="1459038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CAA196-1DCF-451E-ADBD-BA1956F5D110}"/>
              </a:ext>
            </a:extLst>
          </p:cNvPr>
          <p:cNvSpPr>
            <a:spLocks noGrp="1"/>
          </p:cNvSpPr>
          <p:nvPr>
            <p:ph type="ctrTitle"/>
          </p:nvPr>
        </p:nvSpPr>
        <p:spPr/>
        <p:txBody>
          <a:bodyPr/>
          <a:lstStyle/>
          <a:p>
            <a:r>
              <a:rPr lang="fi-FI" dirty="0"/>
              <a:t>Hyvää webinaaria!</a:t>
            </a:r>
          </a:p>
        </p:txBody>
      </p:sp>
      <p:sp>
        <p:nvSpPr>
          <p:cNvPr id="3" name="Alaotsikko 2">
            <a:extLst>
              <a:ext uri="{FF2B5EF4-FFF2-40B4-BE49-F238E27FC236}">
                <a16:creationId xmlns:a16="http://schemas.microsoft.com/office/drawing/2014/main" id="{4487880F-A0C8-6F8E-0D98-3F56F75489CD}"/>
              </a:ext>
            </a:extLst>
          </p:cNvPr>
          <p:cNvSpPr>
            <a:spLocks noGrp="1"/>
          </p:cNvSpPr>
          <p:nvPr>
            <p:ph type="subTitle" idx="1"/>
          </p:nvPr>
        </p:nvSpPr>
        <p:spPr/>
        <p:txBody>
          <a:bodyPr/>
          <a:lstStyle/>
          <a:p>
            <a:r>
              <a:rPr lang="fi-FI" noProof="0" dirty="0"/>
              <a:t>Helena.monttinen@valvira.fi</a:t>
            </a:r>
          </a:p>
          <a:p>
            <a:r>
              <a:rPr lang="fi-FI" noProof="0" dirty="0"/>
              <a:t>valvira.fi</a:t>
            </a:r>
          </a:p>
          <a:p>
            <a:r>
              <a:rPr lang="fi-FI" noProof="0" dirty="0"/>
              <a:t>@ValviraViestii</a:t>
            </a:r>
          </a:p>
        </p:txBody>
      </p:sp>
    </p:spTree>
    <p:extLst>
      <p:ext uri="{BB962C8B-B14F-4D97-AF65-F5344CB8AC3E}">
        <p14:creationId xmlns:p14="http://schemas.microsoft.com/office/powerpoint/2010/main" val="1684397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02A1079-B266-47BD-8C15-E61908BC33F2}"/>
              </a:ext>
            </a:extLst>
          </p:cNvPr>
          <p:cNvSpPr>
            <a:spLocks noGrp="1"/>
          </p:cNvSpPr>
          <p:nvPr>
            <p:ph type="ctrTitle"/>
          </p:nvPr>
        </p:nvSpPr>
        <p:spPr>
          <a:xfrm>
            <a:off x="3784060" y="2605753"/>
            <a:ext cx="7859156" cy="1620018"/>
          </a:xfrm>
        </p:spPr>
        <p:txBody>
          <a:bodyPr/>
          <a:lstStyle/>
          <a:p>
            <a:r>
              <a:rPr lang="fi-FI" noProof="0" dirty="0"/>
              <a:t>Omavalvonnasta valvontalaissa ja omavalvontamääräyksessä</a:t>
            </a:r>
          </a:p>
        </p:txBody>
      </p:sp>
      <p:sp>
        <p:nvSpPr>
          <p:cNvPr id="3" name="Alaotsikko 2">
            <a:extLst>
              <a:ext uri="{FF2B5EF4-FFF2-40B4-BE49-F238E27FC236}">
                <a16:creationId xmlns:a16="http://schemas.microsoft.com/office/drawing/2014/main" id="{F5F932A8-3A59-4A6E-8735-BBCCD63B27D7}"/>
              </a:ext>
            </a:extLst>
          </p:cNvPr>
          <p:cNvSpPr>
            <a:spLocks noGrp="1"/>
          </p:cNvSpPr>
          <p:nvPr>
            <p:ph type="subTitle" idx="1"/>
          </p:nvPr>
        </p:nvSpPr>
        <p:spPr>
          <a:xfrm>
            <a:off x="6315216" y="5265681"/>
            <a:ext cx="5328000" cy="851340"/>
          </a:xfrm>
        </p:spPr>
        <p:txBody>
          <a:bodyPr/>
          <a:lstStyle/>
          <a:p>
            <a:r>
              <a:rPr lang="fi-FI" dirty="0"/>
              <a:t>Johtava asiantuntija Arttu Malava, Valvira </a:t>
            </a:r>
            <a:endParaRPr lang="fi-FI" noProof="0" dirty="0"/>
          </a:p>
          <a:p>
            <a:r>
              <a:rPr lang="fi-FI" dirty="0"/>
              <a:t>Webinaari 21.11.2024: Sosiaali- ja terveydenhuollon ammattihenkilöiden omavalvonnan webinaari </a:t>
            </a:r>
            <a:endParaRPr lang="fi-FI" noProof="0" dirty="0"/>
          </a:p>
        </p:txBody>
      </p:sp>
    </p:spTree>
    <p:extLst>
      <p:ext uri="{BB962C8B-B14F-4D97-AF65-F5344CB8AC3E}">
        <p14:creationId xmlns:p14="http://schemas.microsoft.com/office/powerpoint/2010/main" val="139308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CA2CA1-D262-447C-832E-0386BE7D4B5B}"/>
              </a:ext>
            </a:extLst>
          </p:cNvPr>
          <p:cNvSpPr>
            <a:spLocks noGrp="1"/>
          </p:cNvSpPr>
          <p:nvPr>
            <p:ph type="title"/>
          </p:nvPr>
        </p:nvSpPr>
        <p:spPr>
          <a:xfrm>
            <a:off x="752313" y="219635"/>
            <a:ext cx="10170000" cy="842238"/>
          </a:xfrm>
        </p:spPr>
        <p:txBody>
          <a:bodyPr/>
          <a:lstStyle/>
          <a:p>
            <a:pPr marL="0" indent="0">
              <a:buNone/>
            </a:pPr>
            <a:r>
              <a:rPr lang="fi-FI" b="1" dirty="0"/>
              <a:t>Esityksen tavoitteet</a:t>
            </a:r>
          </a:p>
        </p:txBody>
      </p:sp>
      <p:sp>
        <p:nvSpPr>
          <p:cNvPr id="11" name="Dian numeron paikkamerkki 10">
            <a:extLst>
              <a:ext uri="{FF2B5EF4-FFF2-40B4-BE49-F238E27FC236}">
                <a16:creationId xmlns:a16="http://schemas.microsoft.com/office/drawing/2014/main" id="{4D85A207-5187-4FA8-9ECB-FA2751443E28}"/>
              </a:ext>
            </a:extLst>
          </p:cNvPr>
          <p:cNvSpPr>
            <a:spLocks noGrp="1"/>
          </p:cNvSpPr>
          <p:nvPr>
            <p:ph type="sldNum" sz="quarter" idx="16"/>
          </p:nvPr>
        </p:nvSpPr>
        <p:spPr/>
        <p:txBody>
          <a:bodyPr/>
          <a:lstStyle/>
          <a:p>
            <a:pPr algn="l"/>
            <a:fld id="{066C7BC8-A4A3-4653-AED5-D8A5565485F8}" type="slidenum">
              <a:rPr lang="fi-FI" smtClean="0"/>
              <a:pPr algn="l"/>
              <a:t>9</a:t>
            </a:fld>
            <a:endParaRPr lang="fi-FI" dirty="0"/>
          </a:p>
        </p:txBody>
      </p:sp>
      <p:sp>
        <p:nvSpPr>
          <p:cNvPr id="4" name="Sisällön paikkamerkki 7">
            <a:extLst>
              <a:ext uri="{FF2B5EF4-FFF2-40B4-BE49-F238E27FC236}">
                <a16:creationId xmlns:a16="http://schemas.microsoft.com/office/drawing/2014/main" id="{B0A4DA81-16B0-4315-5B1B-35727040F30A}"/>
              </a:ext>
            </a:extLst>
          </p:cNvPr>
          <p:cNvSpPr>
            <a:spLocks noGrp="1"/>
          </p:cNvSpPr>
          <p:nvPr>
            <p:ph idx="1"/>
          </p:nvPr>
        </p:nvSpPr>
        <p:spPr>
          <a:xfrm>
            <a:off x="752313" y="1545291"/>
            <a:ext cx="9410069" cy="4811059"/>
          </a:xfrm>
        </p:spPr>
        <p:txBody>
          <a:bodyPr/>
          <a:lstStyle/>
          <a:p>
            <a:r>
              <a:rPr lang="fi-FI" sz="2000" dirty="0"/>
              <a:t>Käydä tiiviisti läpi valvontalain mukaisen palveluntuottajan omavalvonnan ydinidea ja –velvoitteet</a:t>
            </a:r>
          </a:p>
          <a:p>
            <a:r>
              <a:rPr lang="fi-FI" sz="2000" dirty="0"/>
              <a:t>Hahmottaa palvelutuotannon eri vastuuhenkilöiden roolit ja omavalvonnan tehtävät</a:t>
            </a:r>
          </a:p>
          <a:p>
            <a:r>
              <a:rPr lang="fi-FI" sz="2000" dirty="0"/>
              <a:t>Jäsentää henkilöstön omavalvontaa koskevat kirjausvaatimukset palveluyksikön omavalvontasuunnitelmassa</a:t>
            </a:r>
            <a:endParaRPr lang="fi-FI" dirty="0"/>
          </a:p>
        </p:txBody>
      </p:sp>
    </p:spTree>
    <p:extLst>
      <p:ext uri="{BB962C8B-B14F-4D97-AF65-F5344CB8AC3E}">
        <p14:creationId xmlns:p14="http://schemas.microsoft.com/office/powerpoint/2010/main" val="2005665940"/>
      </p:ext>
    </p:extLst>
  </p:cSld>
  <p:clrMapOvr>
    <a:masterClrMapping/>
  </p:clrMapOvr>
</p:sld>
</file>

<file path=ppt/theme/theme1.xml><?xml version="1.0" encoding="utf-8"?>
<a:theme xmlns:a="http://schemas.openxmlformats.org/drawingml/2006/main" name="Valvira">
  <a:themeElements>
    <a:clrScheme name="Valvira">
      <a:dk1>
        <a:srgbClr val="191919"/>
      </a:dk1>
      <a:lt1>
        <a:sysClr val="window" lastClr="FFFFFF"/>
      </a:lt1>
      <a:dk2>
        <a:srgbClr val="007CB0"/>
      </a:dk2>
      <a:lt2>
        <a:srgbClr val="E7E6E6"/>
      </a:lt2>
      <a:accent1>
        <a:srgbClr val="007CB0"/>
      </a:accent1>
      <a:accent2>
        <a:srgbClr val="0099F0"/>
      </a:accent2>
      <a:accent3>
        <a:srgbClr val="4EA510"/>
      </a:accent3>
      <a:accent4>
        <a:srgbClr val="875A2C"/>
      </a:accent4>
      <a:accent5>
        <a:srgbClr val="FF5F00"/>
      </a:accent5>
      <a:accent6>
        <a:srgbClr val="CE1D7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extLst>
    <a:ext uri="{05A4C25C-085E-4340-85A3-A5531E510DB2}">
      <thm15:themeFamily xmlns:thm15="http://schemas.microsoft.com/office/thememl/2012/main" name="Valvira_esitysmallipohja_FI.potx" id="{455EA763-ECA0-4FF6-8B36-AAFF89C6B897}" vid="{0255E894-1137-4FA6-A374-737C6E560B62}"/>
    </a:ext>
  </a:extLst>
</a:theme>
</file>

<file path=ppt/theme/theme2.xml><?xml version="1.0" encoding="utf-8"?>
<a:theme xmlns:a="http://schemas.openxmlformats.org/drawingml/2006/main" name="Valvira väripohjat">
  <a:themeElements>
    <a:clrScheme name="Valvira">
      <a:dk1>
        <a:srgbClr val="191919"/>
      </a:dk1>
      <a:lt1>
        <a:sysClr val="window" lastClr="FFFFFF"/>
      </a:lt1>
      <a:dk2>
        <a:srgbClr val="007CB0"/>
      </a:dk2>
      <a:lt2>
        <a:srgbClr val="E7E6E6"/>
      </a:lt2>
      <a:accent1>
        <a:srgbClr val="007CB0"/>
      </a:accent1>
      <a:accent2>
        <a:srgbClr val="0099F0"/>
      </a:accent2>
      <a:accent3>
        <a:srgbClr val="4EA510"/>
      </a:accent3>
      <a:accent4>
        <a:srgbClr val="875A2C"/>
      </a:accent4>
      <a:accent5>
        <a:srgbClr val="FF5F00"/>
      </a:accent5>
      <a:accent6>
        <a:srgbClr val="CE1D7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extLst>
    <a:ext uri="{05A4C25C-085E-4340-85A3-A5531E510DB2}">
      <thm15:themeFamily xmlns:thm15="http://schemas.microsoft.com/office/thememl/2012/main" name="Valvira_esitysmallipohja_FI.potx" id="{455EA763-ECA0-4FF6-8B36-AAFF89C6B897}" vid="{9B25FFBE-8429-4D81-9478-BA176293E912}"/>
    </a:ext>
  </a:extLst>
</a:theme>
</file>

<file path=ppt/theme/theme3.xml><?xml version="1.0" encoding="utf-8"?>
<a:theme xmlns:a="http://schemas.openxmlformats.org/drawingml/2006/main" name="1_Valvira väripohjat">
  <a:themeElements>
    <a:clrScheme name="Valvira">
      <a:dk1>
        <a:srgbClr val="191919"/>
      </a:dk1>
      <a:lt1>
        <a:sysClr val="window" lastClr="FFFFFF"/>
      </a:lt1>
      <a:dk2>
        <a:srgbClr val="007CB0"/>
      </a:dk2>
      <a:lt2>
        <a:srgbClr val="E7E6E6"/>
      </a:lt2>
      <a:accent1>
        <a:srgbClr val="007CB0"/>
      </a:accent1>
      <a:accent2>
        <a:srgbClr val="0099F0"/>
      </a:accent2>
      <a:accent3>
        <a:srgbClr val="4EA510"/>
      </a:accent3>
      <a:accent4>
        <a:srgbClr val="875A2C"/>
      </a:accent4>
      <a:accent5>
        <a:srgbClr val="FF5F00"/>
      </a:accent5>
      <a:accent6>
        <a:srgbClr val="CE1D7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extLst>
    <a:ext uri="{05A4C25C-085E-4340-85A3-A5531E510DB2}">
      <thm15:themeFamily xmlns:thm15="http://schemas.microsoft.com/office/thememl/2012/main" name="Valvira_esitysmallipohja_FI.potx" id="{455EA763-ECA0-4FF6-8B36-AAFF89C6B897}" vid="{9B25FFBE-8429-4D81-9478-BA176293E912}"/>
    </a:ext>
  </a:extLst>
</a:theme>
</file>

<file path=ppt/theme/theme4.xml><?xml version="1.0" encoding="utf-8"?>
<a:theme xmlns:a="http://schemas.openxmlformats.org/drawingml/2006/main" name="2_Valvira väripohjat">
  <a:themeElements>
    <a:clrScheme name="Valvira">
      <a:dk1>
        <a:srgbClr val="191919"/>
      </a:dk1>
      <a:lt1>
        <a:sysClr val="window" lastClr="FFFFFF"/>
      </a:lt1>
      <a:dk2>
        <a:srgbClr val="007CB0"/>
      </a:dk2>
      <a:lt2>
        <a:srgbClr val="E7E6E6"/>
      </a:lt2>
      <a:accent1>
        <a:srgbClr val="007CB0"/>
      </a:accent1>
      <a:accent2>
        <a:srgbClr val="0099F0"/>
      </a:accent2>
      <a:accent3>
        <a:srgbClr val="4EA510"/>
      </a:accent3>
      <a:accent4>
        <a:srgbClr val="875A2C"/>
      </a:accent4>
      <a:accent5>
        <a:srgbClr val="FF5F00"/>
      </a:accent5>
      <a:accent6>
        <a:srgbClr val="CE1D7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extLst>
    <a:ext uri="{05A4C25C-085E-4340-85A3-A5531E510DB2}">
      <thm15:themeFamily xmlns:thm15="http://schemas.microsoft.com/office/thememl/2012/main" name="Valvira_3.maa prosesseista_Tehy 10.2.2022.potx" id="{BB4C7F49-6DC7-4EFE-8024-F49CBCB2DAEE}" vid="{48651D42-DC5F-43FD-8794-A0AD29C4B568}"/>
    </a:ext>
  </a:extLst>
</a:theme>
</file>

<file path=ppt/theme/theme5.xml><?xml version="1.0" encoding="utf-8"?>
<a:theme xmlns:a="http://schemas.openxmlformats.org/drawingml/2006/main" name="1_Valvira">
  <a:themeElements>
    <a:clrScheme name="Valvira">
      <a:dk1>
        <a:srgbClr val="191919"/>
      </a:dk1>
      <a:lt1>
        <a:sysClr val="window" lastClr="FFFFFF"/>
      </a:lt1>
      <a:dk2>
        <a:srgbClr val="007CB0"/>
      </a:dk2>
      <a:lt2>
        <a:srgbClr val="E7E6E6"/>
      </a:lt2>
      <a:accent1>
        <a:srgbClr val="007CB0"/>
      </a:accent1>
      <a:accent2>
        <a:srgbClr val="0099F0"/>
      </a:accent2>
      <a:accent3>
        <a:srgbClr val="4EA510"/>
      </a:accent3>
      <a:accent4>
        <a:srgbClr val="875A2C"/>
      </a:accent4>
      <a:accent5>
        <a:srgbClr val="FF5F00"/>
      </a:accent5>
      <a:accent6>
        <a:srgbClr val="CE1D7A"/>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extLst>
    <a:ext uri="{05A4C25C-085E-4340-85A3-A5531E510DB2}">
      <thm15:themeFamily xmlns:thm15="http://schemas.microsoft.com/office/thememl/2012/main" name="Valvira_esitysmallipohja_FI.potx  -  Vain luku" id="{EC8C30C1-161E-4924-BC97-D5934749F737}" vid="{330BA5D9-3CB4-48CA-83A5-9AF65107C25C}"/>
    </a:ext>
  </a:extLst>
</a:theme>
</file>

<file path=ppt/theme/theme6.xml><?xml version="1.0" encoding="utf-8"?>
<a:theme xmlns:a="http://schemas.openxmlformats.org/drawingml/2006/main" name="Pirkanmaan hyvinvointialue_perus">
  <a:themeElements>
    <a:clrScheme name="PHA_2022">
      <a:dk1>
        <a:srgbClr val="000000"/>
      </a:dk1>
      <a:lt1>
        <a:srgbClr val="FFFFFF"/>
      </a:lt1>
      <a:dk2>
        <a:srgbClr val="721465"/>
      </a:dk2>
      <a:lt2>
        <a:srgbClr val="FFDEE6"/>
      </a:lt2>
      <a:accent1>
        <a:srgbClr val="10285E"/>
      </a:accent1>
      <a:accent2>
        <a:srgbClr val="FF8C00"/>
      </a:accent2>
      <a:accent3>
        <a:srgbClr val="F4D11F"/>
      </a:accent3>
      <a:accent4>
        <a:srgbClr val="FF5982"/>
      </a:accent4>
      <a:accent5>
        <a:srgbClr val="9F93D8"/>
      </a:accent5>
      <a:accent6>
        <a:srgbClr val="31A7D7"/>
      </a:accent6>
      <a:hlink>
        <a:srgbClr val="284A96"/>
      </a:hlink>
      <a:folHlink>
        <a:srgbClr val="284A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ienovaraisen yhtenäin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rkanmaan_hyvinvointialue_PP-malli.potx" id="{215781E0-82AC-4177-9990-5928CCCFB862}" vid="{84433AC9-32E8-4852-9E10-5A5822690FC3}"/>
    </a:ext>
  </a:extLst>
</a:theme>
</file>

<file path=ppt/theme/theme7.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lientSideApplicationId xmlns="http://schemas.microsoft.com/sharepoint/v3" xsi:nil="true"/>
    <CanvasContent1 xmlns="http://schemas.microsoft.com/sharepoint/v3" xsi:nil="true"/>
    <LayoutWebpartsContent xmlns="http://schemas.microsoft.com/sharepoint/v3" xsi:nil="true"/>
    <_TopicHeader xmlns="http://schemas.microsoft.com/sharepoint/v3" xsi:nil="true"/>
    <BannerImageUrl xmlns="http://schemas.microsoft.com/sharepoint/v3">
      <Url xsi:nil="true"/>
      <Description xsi:nil="true"/>
    </BannerImageUrl>
    <_AuthorByline xmlns="http://schemas.microsoft.com/sharepoint/v3">
      <UserInfo>
        <DisplayName/>
        <AccountId xsi:nil="true"/>
        <AccountType/>
      </UserInfo>
    </_AuthorByline>
    <PageLayoutType xmlns="http://schemas.microsoft.com/sharepoint/v3" xsi:nil="true"/>
    <df30e03dd47a41c4bf66fed28d805f31 xmlns="cfe885dc-9db7-4894-95a4-8bf7ccbac140">
      <Terms xmlns="http://schemas.microsoft.com/office/infopath/2007/PartnerControls"/>
    </df30e03dd47a41c4bf66fed28d805f31>
    <BannerImageOffset xmlns="http://schemas.microsoft.com/sharepoint/v3" xsi:nil="true"/>
    <_SPCallToAction xmlns="http://schemas.microsoft.com/sharepoint/v3" xsi:nil="true"/>
    <TaxCatchAll xmlns="cfe885dc-9db7-4894-95a4-8bf7ccbac140" xsi:nil="true"/>
    <PromotedState xmlns="http://schemas.microsoft.com/sharepoint/v3">0</PromotedState>
    <_PublishStartDate xmlns="http://schemas.microsoft.com/sharepoint/v3">2024-10-22T05:18:53+00:00</_PublishStartDate>
    <_ScheduledVersion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e95fa535-6bc0-41a5-b9d9-f1c35ec2e0dd" ContentTypeId="0x0101009D1CB255DA76424F860D91F20E6C4118002323A2BA8E7F64458E86312A2CF97945" PreviousValue="false"/>
</file>

<file path=customXml/item4.xml><?xml version="1.0" encoding="utf-8"?>
<ct:contentTypeSchema xmlns:ct="http://schemas.microsoft.com/office/2006/metadata/contentType" xmlns:ma="http://schemas.microsoft.com/office/2006/metadata/properties/metaAttributes" ct:_="" ma:_="" ma:contentTypeName="Valvira Sisältösivu" ma:contentTypeID="0x0101009D1CB255DA76424F860D91F20E6C4118002323A2BA8E7F64458E86312A2CF9794500F96446E7679AD440A1D659BEB93B5429" ma:contentTypeVersion="13" ma:contentTypeDescription="" ma:contentTypeScope="" ma:versionID="434f70294c16eae1decf975406a50ffc">
  <xsd:schema xmlns:xsd="http://www.w3.org/2001/XMLSchema" xmlns:xs="http://www.w3.org/2001/XMLSchema" xmlns:p="http://schemas.microsoft.com/office/2006/metadata/properties" xmlns:ns1="http://schemas.microsoft.com/sharepoint/v3" xmlns:ns2="http://schemas.microsoft.com/sharepoint/v3/fields" xmlns:ns3="cfe885dc-9db7-4894-95a4-8bf7ccbac140" targetNamespace="http://schemas.microsoft.com/office/2006/metadata/properties" ma:root="true" ma:fieldsID="22406f85b725a9edf02552b7665f540a" ns1:_="" ns2:_="" ns3:_="">
    <xsd:import namespace="http://schemas.microsoft.com/sharepoint/v3"/>
    <xsd:import namespace="http://schemas.microsoft.com/sharepoint/v3/fields"/>
    <xsd:import namespace="cfe885dc-9db7-4894-95a4-8bf7ccbac140"/>
    <xsd:element name="properties">
      <xsd:complexType>
        <xsd:sequence>
          <xsd:element name="documentManagement">
            <xsd:complexType>
              <xsd:all>
                <xsd:element ref="ns1:ClientSideApplicationId" minOccurs="0"/>
                <xsd:element ref="ns1:PageLayoutType" minOccurs="0"/>
                <xsd:element ref="ns1:CanvasContent1" minOccurs="0"/>
                <xsd:element ref="ns1:BannerImageUrl" minOccurs="0"/>
                <xsd:element ref="ns1:BannerImageOffset" minOccurs="0"/>
                <xsd:element ref="ns2:Description" minOccurs="0"/>
                <xsd:element ref="ns1:PromotedState" minOccurs="0"/>
                <xsd:element ref="ns1:FirstPublishedDate" minOccurs="0"/>
                <xsd:element ref="ns1:LayoutWebpartsContent" minOccurs="0"/>
                <xsd:element ref="ns1:_AuthorByline" minOccurs="0"/>
                <xsd:element ref="ns1:_TopicHeader" minOccurs="0"/>
                <xsd:element ref="ns1:_SPSitePageFlags" minOccurs="0"/>
                <xsd:element ref="ns1:_SPAssetFolderId" minOccurs="0"/>
                <xsd:element ref="ns1:_SPCallToAction" minOccurs="0"/>
                <xsd:element ref="ns1:_SPAuthoringMetadata" minOccurs="0"/>
                <xsd:element ref="ns1:_SPCollaborators" minOccurs="0"/>
                <xsd:element ref="ns1:_ScheduledVersion" minOccurs="0"/>
                <xsd:element ref="ns1:_PublishStartDate" minOccurs="0"/>
                <xsd:element ref="ns3:df30e03dd47a41c4bf66fed28d805f31"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lientSideApplicationId" ma:index="9" nillable="true" ma:displayName="Asiakassovellussivun tunnus" ma:description="Asiakassovellussivun tunnus" ma:hidden="true" ma:internalName="ClientSideApplicationId">
      <xsd:simpleType>
        <xsd:restriction base="dms:Unknown"/>
      </xsd:simpleType>
    </xsd:element>
    <xsd:element name="PageLayoutType" ma:index="10" nillable="true" ma:displayName="Sivun asettelun tyyppi" ma:description="Sivun asettelun tyyppi" ma:hidden="true" ma:internalName="PageLayoutType">
      <xsd:simpleType>
        <xsd:restriction base="dms:Text">
          <xsd:maxLength value="255"/>
        </xsd:restriction>
      </xsd:simpleType>
    </xsd:element>
    <xsd:element name="CanvasContent1" ma:index="11" nillable="true" ma:displayName="Sisällön tuotantoalustan sisältö" ma:description="Sisällön tuotantoalustan sisältö tallennetaan sivuston sivussa tähän sarakkeeseen." ma:internalName="CanvasContent1" ma:readOnly="false">
      <xsd:simpleType>
        <xsd:restriction base="dms:Unknown"/>
      </xsd:simpleType>
    </xsd:element>
    <xsd:element name="BannerImageUrl" ma:index="12" nillable="true" ma:displayName="Palkin kuvan URL-osoite" ma:description="Palkin kuvan URL-osoite" ma:internalName="BannerImageUrl">
      <xsd:complexType>
        <xsd:complexContent>
          <xsd:extension base="dms:URL">
            <xsd:sequence>
              <xsd:element name="Url" type="dms:ValidUrl" minOccurs="0" nillable="true"/>
              <xsd:element name="Description" type="xsd:string" nillable="true"/>
            </xsd:sequence>
          </xsd:extension>
        </xsd:complexContent>
      </xsd:complexType>
    </xsd:element>
    <xsd:element name="BannerImageOffset" ma:index="13" nillable="true" ma:displayName="Palkin kuvan siirtymä" ma:description="Palkin kuvan siirtymä" ma:hidden="true" ma:internalName="BannerImageOffset">
      <xsd:simpleType>
        <xsd:restriction base="dms:Text"/>
      </xsd:simpleType>
    </xsd:element>
    <xsd:element name="PromotedState" ma:index="15" nillable="true" ma:displayName="Ylennetty" ma:default="0" ma:description="" ma:internalName="PromotedState" ma:readOnly="true">
      <xsd:simpleType>
        <xsd:restriction base="dms:Number"/>
      </xsd:simpleType>
    </xsd:element>
    <xsd:element name="FirstPublishedDate" ma:index="16" nillable="true" ma:displayName="Ensimmäinen julkaisupäivä" ma:description="" ma:indexed="true" ma:internalName="FirstPublishedDate" ma:readOnly="true">
      <xsd:simpleType>
        <xsd:restriction base="dms:DateTime"/>
      </xsd:simpleType>
    </xsd:element>
    <xsd:element name="LayoutWebpartsContent" ma:index="17" nillable="true" ma:displayName="Sivuasettelun sisältö" ma:description="Tämä sarake sisältää sivustosivun sivuasettelun verkko-osien sisällön." ma:internalName="LayoutWebpartsContent">
      <xsd:simpleType>
        <xsd:restriction base="dms:Unknown"/>
      </xsd:simpleType>
    </xsd:element>
    <xsd:element name="_AuthorByline" ma:index="18" nillable="true" ma:displayName="Tekijän nimi" ma:description="" ma:list="UserInfo" ma:internalName="_AuthorBylin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TopicHeader" ma:index="19" nillable="true" ma:displayName="Aiheen otsikko" ma:description="" ma:internalName="_TopicHeader">
      <xsd:simpleType>
        <xsd:restriction base="dms:Text"/>
      </xsd:simpleType>
    </xsd:element>
    <xsd:element name="_SPSitePageFlags" ma:index="20" nillable="true" ma:displayName="Sivuston sivumerkinnät" ma:description="" ma:internalName="_SPSitePageFlags" ma:readOnly="true">
      <xsd:complexType>
        <xsd:complexContent>
          <xsd:extension base="dms:MultiChoice">
            <xsd:sequence>
              <xsd:element name="Value" maxOccurs="unbounded" minOccurs="0" nillable="true">
                <xsd:simpleType>
                  <xsd:restriction base="dms:Choice">
                    <xsd:enumeration value="Template"/>
                    <xsd:enumeration value="MigratedFromServerRendered"/>
                    <xsd:enumeration value="TopicPage"/>
                  </xsd:restriction>
                </xsd:simpleType>
              </xsd:element>
            </xsd:sequence>
          </xsd:extension>
        </xsd:complexContent>
      </xsd:complexType>
    </xsd:element>
    <xsd:element name="_SPAssetFolderId" ma:index="21" nillable="true" ma:displayName="Resurssikansion tunnus" ma:description="" ma:hidden="true" ma:internalName="_SPAssetFolderId" ma:readOnly="true">
      <xsd:simpleType>
        <xsd:restriction base="dms:Number"/>
      </xsd:simpleType>
    </xsd:element>
    <xsd:element name="_SPCallToAction" ma:index="22" nillable="true" ma:displayName="Toimintokutsu" ma:description="" ma:internalName="_SPCallToAction">
      <xsd:simpleType>
        <xsd:restriction base="dms:Note">
          <xsd:maxLength value="255"/>
        </xsd:restriction>
      </xsd:simpleType>
    </xsd:element>
    <xsd:element name="_SPAuthoringMetadata" ma:index="23" nillable="true" ma:displayName="Sisällön tuottamisen metatiedot" ma:description="" ma:hidden="true" ma:internalName="_SPAuthoringMetadata" ma:readOnly="true">
      <xsd:simpleType>
        <xsd:restriction base="dms:Note"/>
      </xsd:simpleType>
    </xsd:element>
    <xsd:element name="_SPCollaborators" ma:index="24" nillable="true" ma:displayName="Yhteiskäyttäjät" ma:description="" ma:hidden="true" ma:internalName="_SPCollaborators" ma:readOnly="true">
      <xsd:simpleType>
        <xsd:restriction base="dms:Note"/>
      </xsd:simpleType>
    </xsd:element>
    <xsd:element name="_ScheduledVersion" ma:index="25" nillable="true" ma:displayName="Ajoitettu julkaisuversio" ma:internalName="_ScheduledVersion">
      <xsd:simpleType>
        <xsd:restriction base="dms:Text"/>
      </xsd:simpleType>
    </xsd:element>
    <xsd:element name="_PublishStartDate" ma:index="26" nillable="true" ma:displayName="Julkaisun alkamispäivä" ma:default="[today]" ma:format="DateTime" ma:internalName="_Publish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Description" ma:index="14" nillable="true" ma:displayName="Kuvaus" ma:internalName="Description"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fe885dc-9db7-4894-95a4-8bf7ccbac140" elementFormDefault="qualified">
    <xsd:import namespace="http://schemas.microsoft.com/office/2006/documentManagement/types"/>
    <xsd:import namespace="http://schemas.microsoft.com/office/infopath/2007/PartnerControls"/>
    <xsd:element name="df30e03dd47a41c4bf66fed28d805f31" ma:index="27" nillable="true" ma:taxonomy="true" ma:internalName="df30e03dd47a41c4bf66fed28d805f31" ma:taxonomyFieldName="Valvira_x0020_asiasanat" ma:displayName="Valvira asiasanat" ma:readOnly="false" ma:default="" ma:fieldId="{df30e03d-d47a-41c4-bf66-fed28d805f31}" ma:taxonomyMulti="true" ma:sspId="e95fa535-6bc0-41a5-b9d9-f1c35ec2e0dd" ma:termSetId="78ee4032-c5b1-40a8-bc1a-70746f8306e9" ma:anchorId="00000000-0000-0000-0000-000000000000" ma:open="false" ma:isKeyword="false">
      <xsd:complexType>
        <xsd:sequence>
          <xsd:element ref="pc:Terms" minOccurs="0" maxOccurs="1"/>
        </xsd:sequence>
      </xsd:complexType>
    </xsd:element>
    <xsd:element name="TaxCatchAll" ma:index="28" nillable="true" ma:displayName="Taxonomy Catch All Column" ma:hidden="true" ma:list="{0a0e5773-d1f2-4d83-a912-272242fc432b}" ma:internalName="TaxCatchAll" ma:showField="CatchAllData" ma:web="c4a21153-ffee-4df2-89d3-85942d634d6c">
      <xsd:complexType>
        <xsd:complexContent>
          <xsd:extension base="dms:MultiChoiceLookup">
            <xsd:sequence>
              <xsd:element name="Value" type="dms:Lookup" maxOccurs="unbounded" minOccurs="0" nillable="true"/>
            </xsd:sequence>
          </xsd:extension>
        </xsd:complexContent>
      </xsd:complexType>
    </xsd:element>
    <xsd:element name="TaxCatchAllLabel" ma:index="29" nillable="true" ma:displayName="Taxonomy Catch All Column1" ma:hidden="true" ma:list="{0a0e5773-d1f2-4d83-a912-272242fc432b}" ma:internalName="TaxCatchAllLabel" ma:readOnly="true" ma:showField="CatchAllDataLabel" ma:web="c4a21153-ffee-4df2-89d3-85942d634d6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0A13A9-2D2C-4828-B3BB-E6E3367971B1}">
  <ds:schemaRefs>
    <ds:schemaRef ds:uri="http://schemas.microsoft.com/office/2006/metadata/properties"/>
    <ds:schemaRef ds:uri="http://schemas.microsoft.com/office/infopath/2007/PartnerControls"/>
    <ds:schemaRef ds:uri="http://schemas.microsoft.com/sharepoint/v3"/>
    <ds:schemaRef ds:uri="cfe885dc-9db7-4894-95a4-8bf7ccbac140"/>
  </ds:schemaRefs>
</ds:datastoreItem>
</file>

<file path=customXml/itemProps2.xml><?xml version="1.0" encoding="utf-8"?>
<ds:datastoreItem xmlns:ds="http://schemas.openxmlformats.org/officeDocument/2006/customXml" ds:itemID="{1272CCA6-3AC6-4FC4-9749-1B7DF66E6D76}">
  <ds:schemaRefs>
    <ds:schemaRef ds:uri="http://schemas.microsoft.com/sharepoint/v3/contenttype/forms"/>
  </ds:schemaRefs>
</ds:datastoreItem>
</file>

<file path=customXml/itemProps3.xml><?xml version="1.0" encoding="utf-8"?>
<ds:datastoreItem xmlns:ds="http://schemas.openxmlformats.org/officeDocument/2006/customXml" ds:itemID="{F4731499-93BE-4351-AA1A-F3B8E0E32A45}">
  <ds:schemaRefs>
    <ds:schemaRef ds:uri="Microsoft.SharePoint.Taxonomy.ContentTypeSync"/>
  </ds:schemaRefs>
</ds:datastoreItem>
</file>

<file path=customXml/itemProps4.xml><?xml version="1.0" encoding="utf-8"?>
<ds:datastoreItem xmlns:ds="http://schemas.openxmlformats.org/officeDocument/2006/customXml" ds:itemID="{2D0F6E1F-4DAF-47CC-8034-63D4EFCCD3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cfe885dc-9db7-4894-95a4-8bf7ccbac1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Valvira_esitysmallipohja_FI(1)</Template>
  <TotalTime>455</TotalTime>
  <Words>3813</Words>
  <Application>Microsoft Office PowerPoint</Application>
  <PresentationFormat>Laajakuva</PresentationFormat>
  <Paragraphs>587</Paragraphs>
  <Slides>56</Slides>
  <Notes>1</Notes>
  <HiddenSlides>0</HiddenSlides>
  <MMClips>0</MMClips>
  <ScaleCrop>false</ScaleCrop>
  <HeadingPairs>
    <vt:vector size="6" baseType="variant">
      <vt:variant>
        <vt:lpstr>Käytetyt fontit</vt:lpstr>
      </vt:variant>
      <vt:variant>
        <vt:i4>5</vt:i4>
      </vt:variant>
      <vt:variant>
        <vt:lpstr>Teema</vt:lpstr>
      </vt:variant>
      <vt:variant>
        <vt:i4>6</vt:i4>
      </vt:variant>
      <vt:variant>
        <vt:lpstr>Dian otsikot</vt:lpstr>
      </vt:variant>
      <vt:variant>
        <vt:i4>56</vt:i4>
      </vt:variant>
    </vt:vector>
  </HeadingPairs>
  <TitlesOfParts>
    <vt:vector size="67" baseType="lpstr">
      <vt:lpstr>Arial</vt:lpstr>
      <vt:lpstr>Calibri</vt:lpstr>
      <vt:lpstr>Inter</vt:lpstr>
      <vt:lpstr>Times New Roman</vt:lpstr>
      <vt:lpstr>Wingdings</vt:lpstr>
      <vt:lpstr>Valvira</vt:lpstr>
      <vt:lpstr>Valvira väripohjat</vt:lpstr>
      <vt:lpstr>1_Valvira väripohjat</vt:lpstr>
      <vt:lpstr>2_Valvira väripohjat</vt:lpstr>
      <vt:lpstr>1_Valvira</vt:lpstr>
      <vt:lpstr>Pirkanmaan hyvinvointialue_perus</vt:lpstr>
      <vt:lpstr>Sosiaali- ja terveydenhuollon ammattihenkilöiden omavalvonnan webinaari, Valvira </vt:lpstr>
      <vt:lpstr>   Sosiaali- ja terveydenhuollon ammattihenkilöiden omavalvonta </vt:lpstr>
      <vt:lpstr>Sosiaali- ja terveydenhuollon valvonnasta</vt:lpstr>
      <vt:lpstr>Viranomaisvalvonnasta</vt:lpstr>
      <vt:lpstr>Lupa- ja valvontavirasto</vt:lpstr>
      <vt:lpstr>Lupa- ja valvontavirasto: monialainen valtion keskushallinnon viranomainen</vt:lpstr>
      <vt:lpstr>Hyvää webinaaria!</vt:lpstr>
      <vt:lpstr>Omavalvonnasta valvontalaissa ja omavalvontamääräyksessä</vt:lpstr>
      <vt:lpstr>Esityksen tavoitteet</vt:lpstr>
      <vt:lpstr>Omavalvonnan ydinidea</vt:lpstr>
      <vt:lpstr>Yksikön turvallisuuskulttuurista konkreettisiin toimenpiteisiin</vt:lpstr>
      <vt:lpstr>Yksikön vastuuhenkilö vastaa omavalvonnan toteutumisesta</vt:lpstr>
      <vt:lpstr>Palveluyksikön vastuuhenkilö</vt:lpstr>
      <vt:lpstr>Muita vastuullisessa asemassa olevia henkilöitä</vt:lpstr>
      <vt:lpstr>Henkilöstön omavalvonnan toimintaprosessit on kirjattava yksiköissä</vt:lpstr>
      <vt:lpstr>Valviran määräys omavalvontasuunnitelmasta 1/2024</vt:lpstr>
      <vt:lpstr>Omavalvontasuunnitelmassa on kuvattava (1/5)</vt:lpstr>
      <vt:lpstr>Omavalvontasuunnitelmassa on kuvattava (2/5)</vt:lpstr>
      <vt:lpstr>Omavalvontasuunnitelmassa on kuvattava (3/5)</vt:lpstr>
      <vt:lpstr>Omavalvontasuunnitelmassa on kuvattava (4/5)</vt:lpstr>
      <vt:lpstr>Omavalvontasuunnitelmassa on kuvattava (5/5)</vt:lpstr>
      <vt:lpstr>      Millä eri oikeuksilla sosiaali- ja terveydenhuollon ammattihenkilöt voivat toimia ja mitä työnantajan tulee tarkistaa rekrytoidessaan  </vt:lpstr>
      <vt:lpstr>Yleistä ammattioikeuksista </vt:lpstr>
      <vt:lpstr>Käsittelyajoista </vt:lpstr>
      <vt:lpstr>      Käsittelyajoista </vt:lpstr>
      <vt:lpstr>Lääkärit</vt:lpstr>
      <vt:lpstr> Lääkärit</vt:lpstr>
      <vt:lpstr>  Lääkärit</vt:lpstr>
      <vt:lpstr>Sairaanhoitajat</vt:lpstr>
      <vt:lpstr>Sairaanhoitajahakijoita maittain</vt:lpstr>
      <vt:lpstr>Sosiaalihuollon ammattioikeuksia lukuina</vt:lpstr>
      <vt:lpstr>Terhikki ja Suosikki rekisterit  - ammattihenkilöiden keskusrekisterit</vt:lpstr>
      <vt:lpstr>Laillistetun ammattihenkilön tehtävissä toimiminen opiskelijana</vt:lpstr>
      <vt:lpstr>Terveydenhuollon ammattioikeuden myöntäminen– EU/ETA</vt:lpstr>
      <vt:lpstr>Terveydenhuollon ja sosiaalihuollon ammattioikeuden myöntäminen– EU/ETA</vt:lpstr>
      <vt:lpstr> Ammattioikeuden myöntäminen – EU/ETA</vt:lpstr>
      <vt:lpstr>Terveydenhuollon ammattioikeuden myöntäminen – EU/ETA-alueen ulkopuolella kouluttautuneet</vt:lpstr>
      <vt:lpstr>Ammattioikeuden myöntäminen – EU/ETA-alueen ulkopuolinen lääkäri</vt:lpstr>
      <vt:lpstr>Ammattioikeuden myöntäminen – EU/ETA-alueen ulkopuolinen hammaslääkäri</vt:lpstr>
      <vt:lpstr>EU/ETA-alueen ulkopuolella kouluttautuneet sairaanhoitajat</vt:lpstr>
      <vt:lpstr>Tavoitteena valtakunnallinen, pysyvä ”pätevöitymispolku” EU/ETA-alueen ulkopuolella kouluttautuneille sairaanhoitajille</vt:lpstr>
      <vt:lpstr>Hallitusohjelma - kansainvälinen rekrytointi</vt:lpstr>
      <vt:lpstr>Valvontaviranomaisen havaintoja sote-ammattihenkilöiden omavalvonnasta</vt:lpstr>
      <vt:lpstr>Ammattihenkilöiden omavalvonnasta</vt:lpstr>
      <vt:lpstr>Havaintoja sote-ammattihenkilöiden omavalvonnasta 1/3</vt:lpstr>
      <vt:lpstr>Havaintoja sote-ammattihenkilöiden omavalvonnasta 2/3</vt:lpstr>
      <vt:lpstr>Havaintoja sote-ammattihenkilöiden omavalvonnasta 3/3</vt:lpstr>
      <vt:lpstr>Omavalvonnan onnistumisesta</vt:lpstr>
      <vt:lpstr>Hyvinvointialueen ja palveluntuottajan ilmoitusvelvollisuudesta</vt:lpstr>
      <vt:lpstr>Viranomaisvalvonnan onnistumisesta</vt:lpstr>
      <vt:lpstr>Kiitos!   Kirsi Liukkonen ryhmäpäällikkö, esittelijäneuvos kirsi.liukkonen(at)valvira.fi</vt:lpstr>
      <vt:lpstr>Omavalvonnan toteuttaminen Pirkanmaan hyvinvointialueella</vt:lpstr>
      <vt:lpstr>Pirkanmaan hyvinvointialue ja omavalvonnan merkitys</vt:lpstr>
      <vt:lpstr>Rekrytointipalveluiden keskitetty rooli omavalvonta-asioissa Pirkanmaan hyvinvointialueella</vt:lpstr>
      <vt:lpstr>Osaamisen kehittämisen ja osaamisen varmistamisen näkökulmia osana omavalvontaa</vt:lpstr>
      <vt:lpstr>Yhteystiedot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Esityksen  graafinen aloitussivu  sinisellä värillä neljä riviä</dc:title>
  <dc:creator>Nikula Janne (Valvira)</dc:creator>
  <cp:lastModifiedBy>Nikula Janne (Valvira)</cp:lastModifiedBy>
  <cp:revision>45</cp:revision>
  <dcterms:created xsi:type="dcterms:W3CDTF">2024-11-21T06:21:17Z</dcterms:created>
  <dcterms:modified xsi:type="dcterms:W3CDTF">2024-11-27T08:15:13Z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0x0101009D1CB255DA76424F860D91F20E6C4118002323A2BA8E7F64458E86312A2CF9794500F96446E7679AD440A1D659BEB93B5429</vt:lpwstr>
  </property>
</Properties>
</file>